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989138"/>
            <a:ext cx="10172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25" y="5352349"/>
            <a:ext cx="939351" cy="12450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88" y="260648"/>
            <a:ext cx="4002024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28"/>
          </a:xfrm>
        </p:spPr>
        <p:txBody>
          <a:bodyPr/>
          <a:lstStyle>
            <a:lvl1pPr>
              <a:defRPr>
                <a:solidFill>
                  <a:srgbClr val="8A0000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grpSp>
        <p:nvGrpSpPr>
          <p:cNvPr id="6" name="Csoportba foglalás 5"/>
          <p:cNvGrpSpPr/>
          <p:nvPr userDrawn="1"/>
        </p:nvGrpSpPr>
        <p:grpSpPr>
          <a:xfrm>
            <a:off x="0" y="980728"/>
            <a:ext cx="9169400" cy="7015162"/>
            <a:chOff x="0" y="950913"/>
            <a:chExt cx="9169400" cy="7015162"/>
          </a:xfrm>
        </p:grpSpPr>
        <p:sp>
          <p:nvSpPr>
            <p:cNvPr id="8" name="Téglalap 7"/>
            <p:cNvSpPr/>
            <p:nvPr/>
          </p:nvSpPr>
          <p:spPr>
            <a:xfrm rot="10800000" flipV="1">
              <a:off x="671513" y="950913"/>
              <a:ext cx="7800975" cy="460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3000">
                  <a:srgbClr val="A32936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8113"/>
              <a:ext cx="916940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Csoportba foglalás 1"/>
            <p:cNvGrpSpPr>
              <a:grpSpLocks/>
            </p:cNvGrpSpPr>
            <p:nvPr/>
          </p:nvGrpSpPr>
          <p:grpSpPr bwMode="auto">
            <a:xfrm>
              <a:off x="7824788" y="6218238"/>
              <a:ext cx="1114425" cy="595312"/>
              <a:chOff x="176470" y="5896650"/>
              <a:chExt cx="1619672" cy="864096"/>
            </a:xfrm>
          </p:grpSpPr>
          <p:sp>
            <p:nvSpPr>
              <p:cNvPr id="10" name="Téglalap 9"/>
              <p:cNvSpPr/>
              <p:nvPr/>
            </p:nvSpPr>
            <p:spPr>
              <a:xfrm>
                <a:off x="176470" y="5896650"/>
                <a:ext cx="161967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pic>
            <p:nvPicPr>
              <p:cNvPr id="11" name="Kép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395" y="5994973"/>
                <a:ext cx="1315821" cy="666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0" y="6237312"/>
            <a:ext cx="432696" cy="5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4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A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470025"/>
          </a:xfrm>
        </p:spPr>
        <p:txBody>
          <a:bodyPr>
            <a:normAutofit/>
          </a:bodyPr>
          <a:lstStyle/>
          <a:p>
            <a:r>
              <a:rPr lang="hu-HU" sz="3900" b="1" dirty="0" smtClean="0"/>
              <a:t>MAGYAR TUDOMÁNY ÜNNEPE 2014</a:t>
            </a:r>
            <a:endParaRPr lang="hu-HU" sz="39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152128"/>
          </a:xfrm>
        </p:spPr>
        <p:txBody>
          <a:bodyPr>
            <a:normAutofit/>
          </a:bodyPr>
          <a:lstStyle/>
          <a:p>
            <a:r>
              <a:rPr lang="hu-HU" sz="3000" b="1" dirty="0" smtClean="0"/>
              <a:t>Arculati elemek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41479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LOGÓ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88" y="1484784"/>
            <a:ext cx="4002024" cy="15758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3861048"/>
            <a:ext cx="755904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LEVÉLPAPÍR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7988"/>
            <a:ext cx="3934329" cy="49778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97" y="1229544"/>
            <a:ext cx="3885762" cy="49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BORÍTÉK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96" y="2019300"/>
            <a:ext cx="654100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WEB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366"/>
            <a:ext cx="9144000" cy="49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WEB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366"/>
            <a:ext cx="9144000" cy="49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</Words>
  <Application>Microsoft Office PowerPoint</Application>
  <PresentationFormat>Diavetítés a képernyőre (4:3 oldalarány)</PresentationFormat>
  <Paragraphs>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MAGYAR TUDOMÁNY ÜNNEPE 2014</vt:lpstr>
      <vt:lpstr>LOGÓ</vt:lpstr>
      <vt:lpstr>LEVÉLPAPÍR</vt:lpstr>
      <vt:lpstr>BORÍTÉK</vt:lpstr>
      <vt:lpstr>WEB</vt:lpstr>
      <vt:lpstr>WEB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Éva</dc:creator>
  <cp:lastModifiedBy>Szabó Éva</cp:lastModifiedBy>
  <cp:revision>18</cp:revision>
  <dcterms:created xsi:type="dcterms:W3CDTF">2013-10-14T10:54:26Z</dcterms:created>
  <dcterms:modified xsi:type="dcterms:W3CDTF">2014-09-11T08:54:58Z</dcterms:modified>
</cp:coreProperties>
</file>