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9" r:id="rId3"/>
    <p:sldId id="312" r:id="rId4"/>
    <p:sldId id="362" r:id="rId5"/>
    <p:sldId id="384" r:id="rId6"/>
    <p:sldId id="304" r:id="rId7"/>
    <p:sldId id="385" r:id="rId8"/>
    <p:sldId id="386" r:id="rId9"/>
    <p:sldId id="387" r:id="rId10"/>
    <p:sldId id="388" r:id="rId11"/>
    <p:sldId id="364" r:id="rId12"/>
    <p:sldId id="394" r:id="rId13"/>
    <p:sldId id="395" r:id="rId14"/>
    <p:sldId id="389" r:id="rId15"/>
    <p:sldId id="396" r:id="rId16"/>
    <p:sldId id="391" r:id="rId17"/>
    <p:sldId id="397" r:id="rId18"/>
    <p:sldId id="398" r:id="rId19"/>
    <p:sldId id="392" r:id="rId20"/>
    <p:sldId id="393" r:id="rId21"/>
    <p:sldId id="318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8" autoAdjust="0"/>
    <p:restoredTop sz="95652" autoAdjust="0"/>
  </p:normalViewPr>
  <p:slideViewPr>
    <p:cSldViewPr>
      <p:cViewPr>
        <p:scale>
          <a:sx n="72" d="100"/>
          <a:sy n="72" d="100"/>
        </p:scale>
        <p:origin x="-1038" y="-7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FBD22-069E-4A1D-8148-F54358D3B842}" type="doc">
      <dgm:prSet loTypeId="urn:microsoft.com/office/officeart/2005/8/layout/cycle8" loCatId="cycle" qsTypeId="urn:microsoft.com/office/officeart/2005/8/quickstyle/simple1" qsCatId="simple" csTypeId="urn:microsoft.com/office/officeart/2005/8/colors/accent5_1" csCatId="accent5" phldr="1"/>
      <dgm:spPr/>
    </dgm:pt>
    <dgm:pt modelId="{CC9C9A0B-C382-4655-994E-E961BFF4AA62}">
      <dgm:prSet phldrT="[Szöveg]"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Intelligens keresés a begyűjtött adatokban</a:t>
          </a:r>
          <a:endParaRPr lang="hu-HU" sz="1400" dirty="0">
            <a:latin typeface="Franklin Gothic Book" panose="020B0503020102020204" pitchFamily="34" charset="0"/>
          </a:endParaRPr>
        </a:p>
      </dgm:t>
    </dgm:pt>
    <dgm:pt modelId="{F8EEF1AD-6905-440C-9D85-1E34A57ADEB8}" type="parTrans" cxnId="{B1385578-E3EE-439F-96BB-35C490CA3327}">
      <dgm:prSet/>
      <dgm:spPr/>
      <dgm:t>
        <a:bodyPr/>
        <a:lstStyle/>
        <a:p>
          <a:endParaRPr lang="hu-HU" sz="2000"/>
        </a:p>
      </dgm:t>
    </dgm:pt>
    <dgm:pt modelId="{E3DCF0CE-FF39-4E9D-A9D8-C019C3898AD5}" type="sibTrans" cxnId="{B1385578-E3EE-439F-96BB-35C490CA3327}">
      <dgm:prSet/>
      <dgm:spPr/>
      <dgm:t>
        <a:bodyPr/>
        <a:lstStyle/>
        <a:p>
          <a:endParaRPr lang="hu-HU" sz="2000"/>
        </a:p>
      </dgm:t>
    </dgm:pt>
    <dgm:pt modelId="{94AA148D-22F9-432D-9AAC-650EE4CC6691}">
      <dgm:prSet phldrT="[Szöveg]" phldr="1"/>
      <dgm:spPr/>
      <dgm:t>
        <a:bodyPr/>
        <a:lstStyle/>
        <a:p>
          <a:endParaRPr lang="hu-HU" sz="2000" dirty="0"/>
        </a:p>
      </dgm:t>
    </dgm:pt>
    <dgm:pt modelId="{B559D278-8765-47A3-B78A-49CBCCB17E52}" type="parTrans" cxnId="{A5A56370-83C0-4677-AF98-CBCD58227D40}">
      <dgm:prSet/>
      <dgm:spPr/>
      <dgm:t>
        <a:bodyPr/>
        <a:lstStyle/>
        <a:p>
          <a:endParaRPr lang="hu-HU" sz="2000"/>
        </a:p>
      </dgm:t>
    </dgm:pt>
    <dgm:pt modelId="{D7380D48-1F0A-4647-81D1-6E7AD662C5D5}" type="sibTrans" cxnId="{A5A56370-83C0-4677-AF98-CBCD58227D40}">
      <dgm:prSet/>
      <dgm:spPr/>
      <dgm:t>
        <a:bodyPr/>
        <a:lstStyle/>
        <a:p>
          <a:endParaRPr lang="hu-HU" sz="2000"/>
        </a:p>
      </dgm:t>
    </dgm:pt>
    <dgm:pt modelId="{5F2BC261-9B91-42AF-8F2E-21692B171BF5}">
      <dgm:prSet phldrT="[Szöveg]" phldr="1"/>
      <dgm:spPr/>
      <dgm:t>
        <a:bodyPr/>
        <a:lstStyle/>
        <a:p>
          <a:endParaRPr lang="hu-HU" sz="2000" dirty="0"/>
        </a:p>
      </dgm:t>
    </dgm:pt>
    <dgm:pt modelId="{C43EDD18-E2E6-4D29-A87A-8D1B8B328EB7}" type="parTrans" cxnId="{A7979B82-8B54-48C2-8FFA-1E775DC0EC7A}">
      <dgm:prSet/>
      <dgm:spPr/>
      <dgm:t>
        <a:bodyPr/>
        <a:lstStyle/>
        <a:p>
          <a:endParaRPr lang="hu-HU" sz="2000"/>
        </a:p>
      </dgm:t>
    </dgm:pt>
    <dgm:pt modelId="{1B34D03A-9DAD-4B8D-90CA-5CDC9B85EFE5}" type="sibTrans" cxnId="{A7979B82-8B54-48C2-8FFA-1E775DC0EC7A}">
      <dgm:prSet/>
      <dgm:spPr/>
      <dgm:t>
        <a:bodyPr/>
        <a:lstStyle/>
        <a:p>
          <a:endParaRPr lang="hu-HU" sz="2000"/>
        </a:p>
      </dgm:t>
    </dgm:pt>
    <dgm:pt modelId="{81DEEF9C-54DC-4046-9D3D-1D176CCC7CD7}">
      <dgm:prSet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Adatbázis építés</a:t>
          </a:r>
        </a:p>
      </dgm:t>
    </dgm:pt>
    <dgm:pt modelId="{64A8E507-C7CB-473E-96D3-3DA43559B8CC}" type="parTrans" cxnId="{28814D26-7E1C-4122-A735-5D9417FEF54F}">
      <dgm:prSet/>
      <dgm:spPr/>
      <dgm:t>
        <a:bodyPr/>
        <a:lstStyle/>
        <a:p>
          <a:endParaRPr lang="hu-HU" sz="2000"/>
        </a:p>
      </dgm:t>
    </dgm:pt>
    <dgm:pt modelId="{5A4F1C57-B38E-44B8-858C-0AB6196EC8E8}" type="sibTrans" cxnId="{28814D26-7E1C-4122-A735-5D9417FEF54F}">
      <dgm:prSet/>
      <dgm:spPr/>
      <dgm:t>
        <a:bodyPr/>
        <a:lstStyle/>
        <a:p>
          <a:endParaRPr lang="hu-HU" sz="2000"/>
        </a:p>
      </dgm:t>
    </dgm:pt>
    <dgm:pt modelId="{94054FEB-7738-4209-8970-4DD1C0C50673}">
      <dgm:prSet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Entitások projektbe gyűjtése </a:t>
          </a:r>
        </a:p>
      </dgm:t>
    </dgm:pt>
    <dgm:pt modelId="{AB56D54B-25D0-45E8-A6B4-F3ED13EAAD04}" type="parTrans" cxnId="{B3766528-C98D-4DDF-AB55-8DDC3D591F37}">
      <dgm:prSet/>
      <dgm:spPr/>
      <dgm:t>
        <a:bodyPr/>
        <a:lstStyle/>
        <a:p>
          <a:endParaRPr lang="hu-HU" sz="2000"/>
        </a:p>
      </dgm:t>
    </dgm:pt>
    <dgm:pt modelId="{A17DFC91-1C02-4B70-9302-45427123C9A7}" type="sibTrans" cxnId="{B3766528-C98D-4DDF-AB55-8DDC3D591F37}">
      <dgm:prSet/>
      <dgm:spPr/>
      <dgm:t>
        <a:bodyPr/>
        <a:lstStyle/>
        <a:p>
          <a:endParaRPr lang="hu-HU" sz="2000"/>
        </a:p>
      </dgm:t>
    </dgm:pt>
    <dgm:pt modelId="{0B24F8E6-12AE-4CFB-8CDE-1A85E533FA31}">
      <dgm:prSet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Entitások meta adatainak nyilván-tartása</a:t>
          </a:r>
        </a:p>
      </dgm:t>
    </dgm:pt>
    <dgm:pt modelId="{556BDDAE-E565-480C-B4CB-9FCC080209F9}" type="parTrans" cxnId="{A12308BE-FBAF-40F9-B667-07F88C9D00A5}">
      <dgm:prSet/>
      <dgm:spPr/>
      <dgm:t>
        <a:bodyPr/>
        <a:lstStyle/>
        <a:p>
          <a:endParaRPr lang="hu-HU" sz="2000"/>
        </a:p>
      </dgm:t>
    </dgm:pt>
    <dgm:pt modelId="{5C58618F-0F8E-4B78-97D2-1E73DC6967E7}" type="sibTrans" cxnId="{A12308BE-FBAF-40F9-B667-07F88C9D00A5}">
      <dgm:prSet/>
      <dgm:spPr/>
      <dgm:t>
        <a:bodyPr/>
        <a:lstStyle/>
        <a:p>
          <a:endParaRPr lang="hu-HU" sz="2000"/>
        </a:p>
      </dgm:t>
    </dgm:pt>
    <dgm:pt modelId="{B985C9DC-B4AF-41D6-8EB7-2A27703E9FF9}">
      <dgm:prSet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Kapcsolatok szerkesztése</a:t>
          </a:r>
        </a:p>
      </dgm:t>
    </dgm:pt>
    <dgm:pt modelId="{68D2B8AF-7044-4420-8046-9F8FADF83846}" type="parTrans" cxnId="{9B89F897-E054-427E-BE13-23704A35433E}">
      <dgm:prSet/>
      <dgm:spPr/>
      <dgm:t>
        <a:bodyPr/>
        <a:lstStyle/>
        <a:p>
          <a:endParaRPr lang="hu-HU" sz="2000"/>
        </a:p>
      </dgm:t>
    </dgm:pt>
    <dgm:pt modelId="{D8275E79-82F4-4414-8971-C15307121CDE}" type="sibTrans" cxnId="{9B89F897-E054-427E-BE13-23704A35433E}">
      <dgm:prSet/>
      <dgm:spPr/>
      <dgm:t>
        <a:bodyPr/>
        <a:lstStyle/>
        <a:p>
          <a:endParaRPr lang="hu-HU" sz="2000"/>
        </a:p>
      </dgm:t>
    </dgm:pt>
    <dgm:pt modelId="{2EC7F065-71EA-4CC5-8C84-6E012E57B6CB}">
      <dgm:prSet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Szűrők</a:t>
          </a:r>
        </a:p>
      </dgm:t>
    </dgm:pt>
    <dgm:pt modelId="{4B659158-6207-4D0F-992A-4BB09B324BFF}" type="parTrans" cxnId="{F748BF5B-CB4A-4967-95AC-B7C3051BC9F6}">
      <dgm:prSet/>
      <dgm:spPr/>
      <dgm:t>
        <a:bodyPr/>
        <a:lstStyle/>
        <a:p>
          <a:endParaRPr lang="hu-HU" sz="2000"/>
        </a:p>
      </dgm:t>
    </dgm:pt>
    <dgm:pt modelId="{B33E8680-259D-4F05-9699-B49D18D81918}" type="sibTrans" cxnId="{F748BF5B-CB4A-4967-95AC-B7C3051BC9F6}">
      <dgm:prSet/>
      <dgm:spPr/>
      <dgm:t>
        <a:bodyPr/>
        <a:lstStyle/>
        <a:p>
          <a:endParaRPr lang="hu-HU" sz="2000"/>
        </a:p>
      </dgm:t>
    </dgm:pt>
    <dgm:pt modelId="{6F10D618-B741-464B-A7C9-3EB77F024BF4}">
      <dgm:prSet custT="1"/>
      <dgm:spPr/>
      <dgm:t>
        <a:bodyPr/>
        <a:lstStyle/>
        <a:p>
          <a:r>
            <a:rPr lang="hu-HU" sz="1400" dirty="0" smtClean="0">
              <a:latin typeface="Franklin Gothic Book" panose="020B0503020102020204" pitchFamily="34" charset="0"/>
            </a:rPr>
            <a:t>Vizualizáció</a:t>
          </a:r>
        </a:p>
      </dgm:t>
    </dgm:pt>
    <dgm:pt modelId="{9341E0F2-940F-41BB-B9BB-30F077797BC5}" type="parTrans" cxnId="{2B088612-E55E-4449-A0EE-461286A8B3B7}">
      <dgm:prSet/>
      <dgm:spPr/>
      <dgm:t>
        <a:bodyPr/>
        <a:lstStyle/>
        <a:p>
          <a:endParaRPr lang="hu-HU" sz="2000"/>
        </a:p>
      </dgm:t>
    </dgm:pt>
    <dgm:pt modelId="{0324479C-AA44-46A7-8DB5-BF43B7C98FAD}" type="sibTrans" cxnId="{2B088612-E55E-4449-A0EE-461286A8B3B7}">
      <dgm:prSet/>
      <dgm:spPr/>
      <dgm:t>
        <a:bodyPr/>
        <a:lstStyle/>
        <a:p>
          <a:endParaRPr lang="hu-HU" sz="2000"/>
        </a:p>
      </dgm:t>
    </dgm:pt>
    <dgm:pt modelId="{49209C70-CF48-4125-A002-74252ACF48D0}" type="pres">
      <dgm:prSet presAssocID="{DEAFBD22-069E-4A1D-8148-F54358D3B842}" presName="compositeShape" presStyleCnt="0">
        <dgm:presLayoutVars>
          <dgm:chMax val="7"/>
          <dgm:dir/>
          <dgm:resizeHandles val="exact"/>
        </dgm:presLayoutVars>
      </dgm:prSet>
      <dgm:spPr/>
    </dgm:pt>
    <dgm:pt modelId="{4B4ED357-BAAA-48D6-A086-56EE19BB99EC}" type="pres">
      <dgm:prSet presAssocID="{DEAFBD22-069E-4A1D-8148-F54358D3B842}" presName="wedge1" presStyleLbl="node1" presStyleIdx="0" presStyleCnt="7" custLinFactNeighborX="3340" custLinFactNeighborY="-7234"/>
      <dgm:spPr/>
      <dgm:t>
        <a:bodyPr/>
        <a:lstStyle/>
        <a:p>
          <a:endParaRPr lang="hu-HU"/>
        </a:p>
      </dgm:t>
    </dgm:pt>
    <dgm:pt modelId="{75E0769B-7830-4922-A657-837B1DA8168A}" type="pres">
      <dgm:prSet presAssocID="{DEAFBD22-069E-4A1D-8148-F54358D3B842}" presName="dummy1a" presStyleCnt="0"/>
      <dgm:spPr/>
    </dgm:pt>
    <dgm:pt modelId="{DD072ABB-87C5-4787-A5D3-36F0B6944ECD}" type="pres">
      <dgm:prSet presAssocID="{DEAFBD22-069E-4A1D-8148-F54358D3B842}" presName="dummy1b" presStyleCnt="0"/>
      <dgm:spPr/>
    </dgm:pt>
    <dgm:pt modelId="{807F727D-B29B-4D12-9EF5-10F8D67235E6}" type="pres">
      <dgm:prSet presAssocID="{DEAFBD22-069E-4A1D-8148-F54358D3B84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02525-15C3-4FE7-AB12-714A4921FB53}" type="pres">
      <dgm:prSet presAssocID="{DEAFBD22-069E-4A1D-8148-F54358D3B842}" presName="wedge2" presStyleLbl="node1" presStyleIdx="1" presStyleCnt="7"/>
      <dgm:spPr/>
      <dgm:t>
        <a:bodyPr/>
        <a:lstStyle/>
        <a:p>
          <a:endParaRPr lang="hu-HU"/>
        </a:p>
      </dgm:t>
    </dgm:pt>
    <dgm:pt modelId="{1192B3DB-9B65-4BD7-A75C-1A6D24BF13C4}" type="pres">
      <dgm:prSet presAssocID="{DEAFBD22-069E-4A1D-8148-F54358D3B842}" presName="dummy2a" presStyleCnt="0"/>
      <dgm:spPr/>
    </dgm:pt>
    <dgm:pt modelId="{5EFFCDEB-E810-4179-862B-42DE762A3049}" type="pres">
      <dgm:prSet presAssocID="{DEAFBD22-069E-4A1D-8148-F54358D3B842}" presName="dummy2b" presStyleCnt="0"/>
      <dgm:spPr/>
    </dgm:pt>
    <dgm:pt modelId="{DC7CC90D-9C01-4491-92A8-659CC90576C3}" type="pres">
      <dgm:prSet presAssocID="{DEAFBD22-069E-4A1D-8148-F54358D3B84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756D8E-E856-4164-A499-E5A271211515}" type="pres">
      <dgm:prSet presAssocID="{DEAFBD22-069E-4A1D-8148-F54358D3B842}" presName="wedge3" presStyleLbl="node1" presStyleIdx="2" presStyleCnt="7"/>
      <dgm:spPr/>
      <dgm:t>
        <a:bodyPr/>
        <a:lstStyle/>
        <a:p>
          <a:endParaRPr lang="hu-HU"/>
        </a:p>
      </dgm:t>
    </dgm:pt>
    <dgm:pt modelId="{B39178EF-471C-4C66-958A-9A8BBE488E2D}" type="pres">
      <dgm:prSet presAssocID="{DEAFBD22-069E-4A1D-8148-F54358D3B842}" presName="dummy3a" presStyleCnt="0"/>
      <dgm:spPr/>
    </dgm:pt>
    <dgm:pt modelId="{BB58800D-482F-4D47-BD60-51750C66D1A1}" type="pres">
      <dgm:prSet presAssocID="{DEAFBD22-069E-4A1D-8148-F54358D3B842}" presName="dummy3b" presStyleCnt="0"/>
      <dgm:spPr/>
    </dgm:pt>
    <dgm:pt modelId="{2AA68397-DBD7-4D4B-920B-550B3A892E96}" type="pres">
      <dgm:prSet presAssocID="{DEAFBD22-069E-4A1D-8148-F54358D3B84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876D1C-C8E0-4E28-A767-5CB92FE36071}" type="pres">
      <dgm:prSet presAssocID="{DEAFBD22-069E-4A1D-8148-F54358D3B842}" presName="wedge4" presStyleLbl="node1" presStyleIdx="3" presStyleCnt="7"/>
      <dgm:spPr/>
      <dgm:t>
        <a:bodyPr/>
        <a:lstStyle/>
        <a:p>
          <a:endParaRPr lang="hu-HU"/>
        </a:p>
      </dgm:t>
    </dgm:pt>
    <dgm:pt modelId="{3E18C057-6345-4DAC-BEF5-26F7FA05A03D}" type="pres">
      <dgm:prSet presAssocID="{DEAFBD22-069E-4A1D-8148-F54358D3B842}" presName="dummy4a" presStyleCnt="0"/>
      <dgm:spPr/>
    </dgm:pt>
    <dgm:pt modelId="{7A48243A-F24E-4E89-94BC-3DA5268D12B6}" type="pres">
      <dgm:prSet presAssocID="{DEAFBD22-069E-4A1D-8148-F54358D3B842}" presName="dummy4b" presStyleCnt="0"/>
      <dgm:spPr/>
    </dgm:pt>
    <dgm:pt modelId="{D8E55A3A-EA29-4B9D-ABD3-C881F7BE8BE0}" type="pres">
      <dgm:prSet presAssocID="{DEAFBD22-069E-4A1D-8148-F54358D3B84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CBC1C3-07A2-45FD-B8C3-DC361BC0F916}" type="pres">
      <dgm:prSet presAssocID="{DEAFBD22-069E-4A1D-8148-F54358D3B842}" presName="wedge5" presStyleLbl="node1" presStyleIdx="4" presStyleCnt="7"/>
      <dgm:spPr/>
      <dgm:t>
        <a:bodyPr/>
        <a:lstStyle/>
        <a:p>
          <a:endParaRPr lang="hu-HU"/>
        </a:p>
      </dgm:t>
    </dgm:pt>
    <dgm:pt modelId="{BD68960A-D583-426F-B41F-9C91478D4B3F}" type="pres">
      <dgm:prSet presAssocID="{DEAFBD22-069E-4A1D-8148-F54358D3B842}" presName="dummy5a" presStyleCnt="0"/>
      <dgm:spPr/>
    </dgm:pt>
    <dgm:pt modelId="{892750A7-5BDD-44FB-A86E-6428FA321A51}" type="pres">
      <dgm:prSet presAssocID="{DEAFBD22-069E-4A1D-8148-F54358D3B842}" presName="dummy5b" presStyleCnt="0"/>
      <dgm:spPr/>
    </dgm:pt>
    <dgm:pt modelId="{776F6687-521A-4E5E-85EC-9610FD254C20}" type="pres">
      <dgm:prSet presAssocID="{DEAFBD22-069E-4A1D-8148-F54358D3B84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6AB6AC-1DF6-4599-8F26-02DD4FBFB8A5}" type="pres">
      <dgm:prSet presAssocID="{DEAFBD22-069E-4A1D-8148-F54358D3B842}" presName="wedge6" presStyleLbl="node1" presStyleIdx="5" presStyleCnt="7"/>
      <dgm:spPr/>
      <dgm:t>
        <a:bodyPr/>
        <a:lstStyle/>
        <a:p>
          <a:endParaRPr lang="hu-HU"/>
        </a:p>
      </dgm:t>
    </dgm:pt>
    <dgm:pt modelId="{CDA9A858-46CE-4124-8842-7C2A6B8792CC}" type="pres">
      <dgm:prSet presAssocID="{DEAFBD22-069E-4A1D-8148-F54358D3B842}" presName="dummy6a" presStyleCnt="0"/>
      <dgm:spPr/>
    </dgm:pt>
    <dgm:pt modelId="{475A1785-68C2-4C3C-993B-493539BA30E0}" type="pres">
      <dgm:prSet presAssocID="{DEAFBD22-069E-4A1D-8148-F54358D3B842}" presName="dummy6b" presStyleCnt="0"/>
      <dgm:spPr/>
    </dgm:pt>
    <dgm:pt modelId="{AAD0536F-726F-411B-AA98-E00911D8B65C}" type="pres">
      <dgm:prSet presAssocID="{DEAFBD22-069E-4A1D-8148-F54358D3B84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55113A-49D1-47B9-B1C9-22D34D76992E}" type="pres">
      <dgm:prSet presAssocID="{DEAFBD22-069E-4A1D-8148-F54358D3B842}" presName="wedge7" presStyleLbl="node1" presStyleIdx="6" presStyleCnt="7"/>
      <dgm:spPr/>
      <dgm:t>
        <a:bodyPr/>
        <a:lstStyle/>
        <a:p>
          <a:endParaRPr lang="hu-HU"/>
        </a:p>
      </dgm:t>
    </dgm:pt>
    <dgm:pt modelId="{F5945484-8267-4268-8038-5D310DF49843}" type="pres">
      <dgm:prSet presAssocID="{DEAFBD22-069E-4A1D-8148-F54358D3B842}" presName="dummy7a" presStyleCnt="0"/>
      <dgm:spPr/>
    </dgm:pt>
    <dgm:pt modelId="{EC586E4F-B4C7-43E3-A03E-1128DAB9728D}" type="pres">
      <dgm:prSet presAssocID="{DEAFBD22-069E-4A1D-8148-F54358D3B842}" presName="dummy7b" presStyleCnt="0"/>
      <dgm:spPr/>
    </dgm:pt>
    <dgm:pt modelId="{40377153-0585-4EAE-A38F-A77932DFA5B7}" type="pres">
      <dgm:prSet presAssocID="{DEAFBD22-069E-4A1D-8148-F54358D3B84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49DDE9-A87E-4EF5-9685-B92DF1244ED2}" type="pres">
      <dgm:prSet presAssocID="{E3DCF0CE-FF39-4E9D-A9D8-C019C3898AD5}" presName="arrowWedge1" presStyleLbl="fgSibTrans2D1" presStyleIdx="0" presStyleCnt="7"/>
      <dgm:spPr/>
    </dgm:pt>
    <dgm:pt modelId="{B061E577-A113-4A83-8B47-168C74EC74D8}" type="pres">
      <dgm:prSet presAssocID="{5A4F1C57-B38E-44B8-858C-0AB6196EC8E8}" presName="arrowWedge2" presStyleLbl="fgSibTrans2D1" presStyleIdx="1" presStyleCnt="7"/>
      <dgm:spPr/>
    </dgm:pt>
    <dgm:pt modelId="{0BCBAFD2-D4C9-4395-BEAD-E8BFB27D6FB8}" type="pres">
      <dgm:prSet presAssocID="{A17DFC91-1C02-4B70-9302-45427123C9A7}" presName="arrowWedge3" presStyleLbl="fgSibTrans2D1" presStyleIdx="2" presStyleCnt="7"/>
      <dgm:spPr/>
    </dgm:pt>
    <dgm:pt modelId="{B02837BC-F83A-48CD-9F95-DEC317804A24}" type="pres">
      <dgm:prSet presAssocID="{5C58618F-0F8E-4B78-97D2-1E73DC6967E7}" presName="arrowWedge4" presStyleLbl="fgSibTrans2D1" presStyleIdx="3" presStyleCnt="7"/>
      <dgm:spPr/>
    </dgm:pt>
    <dgm:pt modelId="{00EF1C53-8764-44E3-A2F1-ED8B7C153A45}" type="pres">
      <dgm:prSet presAssocID="{D8275E79-82F4-4414-8971-C15307121CDE}" presName="arrowWedge5" presStyleLbl="fgSibTrans2D1" presStyleIdx="4" presStyleCnt="7"/>
      <dgm:spPr/>
    </dgm:pt>
    <dgm:pt modelId="{083942B7-D0FF-4035-929E-C6BB8730E810}" type="pres">
      <dgm:prSet presAssocID="{B33E8680-259D-4F05-9699-B49D18D81918}" presName="arrowWedge6" presStyleLbl="fgSibTrans2D1" presStyleIdx="5" presStyleCnt="7"/>
      <dgm:spPr/>
    </dgm:pt>
    <dgm:pt modelId="{D9F45FA9-BA5A-4994-8DBF-F8CC59B0DB9C}" type="pres">
      <dgm:prSet presAssocID="{0324479C-AA44-46A7-8DB5-BF43B7C98FAD}" presName="arrowWedge7" presStyleLbl="fgSibTrans2D1" presStyleIdx="6" presStyleCnt="7"/>
      <dgm:spPr/>
    </dgm:pt>
  </dgm:ptLst>
  <dgm:cxnLst>
    <dgm:cxn modelId="{26D818E7-AD8E-43E7-967D-1FF14D1E4A47}" type="presOf" srcId="{2EC7F065-71EA-4CC5-8C84-6E012E57B6CB}" destId="{0C6AB6AC-1DF6-4599-8F26-02DD4FBFB8A5}" srcOrd="0" destOrd="0" presId="urn:microsoft.com/office/officeart/2005/8/layout/cycle8"/>
    <dgm:cxn modelId="{28814D26-7E1C-4122-A735-5D9417FEF54F}" srcId="{DEAFBD22-069E-4A1D-8148-F54358D3B842}" destId="{81DEEF9C-54DC-4046-9D3D-1D176CCC7CD7}" srcOrd="1" destOrd="0" parTransId="{64A8E507-C7CB-473E-96D3-3DA43559B8CC}" sibTransId="{5A4F1C57-B38E-44B8-858C-0AB6196EC8E8}"/>
    <dgm:cxn modelId="{1CAA5456-487B-47F3-886B-51E3B70A31AB}" type="presOf" srcId="{0B24F8E6-12AE-4CFB-8CDE-1A85E533FA31}" destId="{D4876D1C-C8E0-4E28-A767-5CB92FE36071}" srcOrd="0" destOrd="0" presId="urn:microsoft.com/office/officeart/2005/8/layout/cycle8"/>
    <dgm:cxn modelId="{B3766528-C98D-4DDF-AB55-8DDC3D591F37}" srcId="{DEAFBD22-069E-4A1D-8148-F54358D3B842}" destId="{94054FEB-7738-4209-8970-4DD1C0C50673}" srcOrd="2" destOrd="0" parTransId="{AB56D54B-25D0-45E8-A6B4-F3ED13EAAD04}" sibTransId="{A17DFC91-1C02-4B70-9302-45427123C9A7}"/>
    <dgm:cxn modelId="{B6798870-7E39-4BA9-A198-F4F9633807A2}" type="presOf" srcId="{B985C9DC-B4AF-41D6-8EB7-2A27703E9FF9}" destId="{776F6687-521A-4E5E-85EC-9610FD254C20}" srcOrd="1" destOrd="0" presId="urn:microsoft.com/office/officeart/2005/8/layout/cycle8"/>
    <dgm:cxn modelId="{1F46D2BC-8896-4FC7-BE6E-23653D72A21D}" type="presOf" srcId="{2EC7F065-71EA-4CC5-8C84-6E012E57B6CB}" destId="{AAD0536F-726F-411B-AA98-E00911D8B65C}" srcOrd="1" destOrd="0" presId="urn:microsoft.com/office/officeart/2005/8/layout/cycle8"/>
    <dgm:cxn modelId="{A0C1EB13-E57B-4DCF-B604-F0C85E29A63D}" type="presOf" srcId="{CC9C9A0B-C382-4655-994E-E961BFF4AA62}" destId="{807F727D-B29B-4D12-9EF5-10F8D67235E6}" srcOrd="1" destOrd="0" presId="urn:microsoft.com/office/officeart/2005/8/layout/cycle8"/>
    <dgm:cxn modelId="{9B89F897-E054-427E-BE13-23704A35433E}" srcId="{DEAFBD22-069E-4A1D-8148-F54358D3B842}" destId="{B985C9DC-B4AF-41D6-8EB7-2A27703E9FF9}" srcOrd="4" destOrd="0" parTransId="{68D2B8AF-7044-4420-8046-9F8FADF83846}" sibTransId="{D8275E79-82F4-4414-8971-C15307121CDE}"/>
    <dgm:cxn modelId="{2B088612-E55E-4449-A0EE-461286A8B3B7}" srcId="{DEAFBD22-069E-4A1D-8148-F54358D3B842}" destId="{6F10D618-B741-464B-A7C9-3EB77F024BF4}" srcOrd="6" destOrd="0" parTransId="{9341E0F2-940F-41BB-B9BB-30F077797BC5}" sibTransId="{0324479C-AA44-46A7-8DB5-BF43B7C98FAD}"/>
    <dgm:cxn modelId="{B1385578-E3EE-439F-96BB-35C490CA3327}" srcId="{DEAFBD22-069E-4A1D-8148-F54358D3B842}" destId="{CC9C9A0B-C382-4655-994E-E961BFF4AA62}" srcOrd="0" destOrd="0" parTransId="{F8EEF1AD-6905-440C-9D85-1E34A57ADEB8}" sibTransId="{E3DCF0CE-FF39-4E9D-A9D8-C019C3898AD5}"/>
    <dgm:cxn modelId="{0B4C73DE-D483-4788-825E-6C8AD4E492CA}" type="presOf" srcId="{0B24F8E6-12AE-4CFB-8CDE-1A85E533FA31}" destId="{D8E55A3A-EA29-4B9D-ABD3-C881F7BE8BE0}" srcOrd="1" destOrd="0" presId="urn:microsoft.com/office/officeart/2005/8/layout/cycle8"/>
    <dgm:cxn modelId="{A7979B82-8B54-48C2-8FFA-1E775DC0EC7A}" srcId="{DEAFBD22-069E-4A1D-8148-F54358D3B842}" destId="{5F2BC261-9B91-42AF-8F2E-21692B171BF5}" srcOrd="8" destOrd="0" parTransId="{C43EDD18-E2E6-4D29-A87A-8D1B8B328EB7}" sibTransId="{1B34D03A-9DAD-4B8D-90CA-5CDC9B85EFE5}"/>
    <dgm:cxn modelId="{463E0575-A9B1-4397-B832-EA63A705F2A4}" type="presOf" srcId="{81DEEF9C-54DC-4046-9D3D-1D176CCC7CD7}" destId="{DC7CC90D-9C01-4491-92A8-659CC90576C3}" srcOrd="1" destOrd="0" presId="urn:microsoft.com/office/officeart/2005/8/layout/cycle8"/>
    <dgm:cxn modelId="{22B1A2CC-DD8F-46C6-94C0-C56E36AE5B8C}" type="presOf" srcId="{B985C9DC-B4AF-41D6-8EB7-2A27703E9FF9}" destId="{97CBC1C3-07A2-45FD-B8C3-DC361BC0F916}" srcOrd="0" destOrd="0" presId="urn:microsoft.com/office/officeart/2005/8/layout/cycle8"/>
    <dgm:cxn modelId="{681E7094-0420-4565-8BC3-A901C3155DC8}" type="presOf" srcId="{94054FEB-7738-4209-8970-4DD1C0C50673}" destId="{2AA68397-DBD7-4D4B-920B-550B3A892E96}" srcOrd="1" destOrd="0" presId="urn:microsoft.com/office/officeart/2005/8/layout/cycle8"/>
    <dgm:cxn modelId="{B543C45C-DEB0-4BDB-8D1E-EB6440FD6C08}" type="presOf" srcId="{DEAFBD22-069E-4A1D-8148-F54358D3B842}" destId="{49209C70-CF48-4125-A002-74252ACF48D0}" srcOrd="0" destOrd="0" presId="urn:microsoft.com/office/officeart/2005/8/layout/cycle8"/>
    <dgm:cxn modelId="{94B07029-5C9E-4ABD-A0D5-373A810358EA}" type="presOf" srcId="{CC9C9A0B-C382-4655-994E-E961BFF4AA62}" destId="{4B4ED357-BAAA-48D6-A086-56EE19BB99EC}" srcOrd="0" destOrd="0" presId="urn:microsoft.com/office/officeart/2005/8/layout/cycle8"/>
    <dgm:cxn modelId="{A12308BE-FBAF-40F9-B667-07F88C9D00A5}" srcId="{DEAFBD22-069E-4A1D-8148-F54358D3B842}" destId="{0B24F8E6-12AE-4CFB-8CDE-1A85E533FA31}" srcOrd="3" destOrd="0" parTransId="{556BDDAE-E565-480C-B4CB-9FCC080209F9}" sibTransId="{5C58618F-0F8E-4B78-97D2-1E73DC6967E7}"/>
    <dgm:cxn modelId="{BFAF7FB3-1089-49F1-A83C-D00C60899EDD}" type="presOf" srcId="{94054FEB-7738-4209-8970-4DD1C0C50673}" destId="{F9756D8E-E856-4164-A499-E5A271211515}" srcOrd="0" destOrd="0" presId="urn:microsoft.com/office/officeart/2005/8/layout/cycle8"/>
    <dgm:cxn modelId="{05F17F39-0C47-46E1-B763-FCAF9653C208}" type="presOf" srcId="{6F10D618-B741-464B-A7C9-3EB77F024BF4}" destId="{7B55113A-49D1-47B9-B1C9-22D34D76992E}" srcOrd="0" destOrd="0" presId="urn:microsoft.com/office/officeart/2005/8/layout/cycle8"/>
    <dgm:cxn modelId="{59B92C72-0943-4377-A2D8-C408B791679B}" type="presOf" srcId="{6F10D618-B741-464B-A7C9-3EB77F024BF4}" destId="{40377153-0585-4EAE-A38F-A77932DFA5B7}" srcOrd="1" destOrd="0" presId="urn:microsoft.com/office/officeart/2005/8/layout/cycle8"/>
    <dgm:cxn modelId="{8615A507-77DA-49C1-8155-4B4ED3BF891E}" type="presOf" srcId="{81DEEF9C-54DC-4046-9D3D-1D176CCC7CD7}" destId="{3E202525-15C3-4FE7-AB12-714A4921FB53}" srcOrd="0" destOrd="0" presId="urn:microsoft.com/office/officeart/2005/8/layout/cycle8"/>
    <dgm:cxn modelId="{F748BF5B-CB4A-4967-95AC-B7C3051BC9F6}" srcId="{DEAFBD22-069E-4A1D-8148-F54358D3B842}" destId="{2EC7F065-71EA-4CC5-8C84-6E012E57B6CB}" srcOrd="5" destOrd="0" parTransId="{4B659158-6207-4D0F-992A-4BB09B324BFF}" sibTransId="{B33E8680-259D-4F05-9699-B49D18D81918}"/>
    <dgm:cxn modelId="{A5A56370-83C0-4677-AF98-CBCD58227D40}" srcId="{DEAFBD22-069E-4A1D-8148-F54358D3B842}" destId="{94AA148D-22F9-432D-9AAC-650EE4CC6691}" srcOrd="7" destOrd="0" parTransId="{B559D278-8765-47A3-B78A-49CBCCB17E52}" sibTransId="{D7380D48-1F0A-4647-81D1-6E7AD662C5D5}"/>
    <dgm:cxn modelId="{0446C2DB-E9B5-4BF6-892E-3E0663E99073}" type="presParOf" srcId="{49209C70-CF48-4125-A002-74252ACF48D0}" destId="{4B4ED357-BAAA-48D6-A086-56EE19BB99EC}" srcOrd="0" destOrd="0" presId="urn:microsoft.com/office/officeart/2005/8/layout/cycle8"/>
    <dgm:cxn modelId="{7023A154-6C63-4CCB-9172-02852C520026}" type="presParOf" srcId="{49209C70-CF48-4125-A002-74252ACF48D0}" destId="{75E0769B-7830-4922-A657-837B1DA8168A}" srcOrd="1" destOrd="0" presId="urn:microsoft.com/office/officeart/2005/8/layout/cycle8"/>
    <dgm:cxn modelId="{A6A67A04-AAC9-4C9F-8694-87143F64A1FB}" type="presParOf" srcId="{49209C70-CF48-4125-A002-74252ACF48D0}" destId="{DD072ABB-87C5-4787-A5D3-36F0B6944ECD}" srcOrd="2" destOrd="0" presId="urn:microsoft.com/office/officeart/2005/8/layout/cycle8"/>
    <dgm:cxn modelId="{64804BC3-E6EF-4A8B-A5BA-16B1822378ED}" type="presParOf" srcId="{49209C70-CF48-4125-A002-74252ACF48D0}" destId="{807F727D-B29B-4D12-9EF5-10F8D67235E6}" srcOrd="3" destOrd="0" presId="urn:microsoft.com/office/officeart/2005/8/layout/cycle8"/>
    <dgm:cxn modelId="{D25513DF-D0B7-4848-A219-6051ECA95F22}" type="presParOf" srcId="{49209C70-CF48-4125-A002-74252ACF48D0}" destId="{3E202525-15C3-4FE7-AB12-714A4921FB53}" srcOrd="4" destOrd="0" presId="urn:microsoft.com/office/officeart/2005/8/layout/cycle8"/>
    <dgm:cxn modelId="{F48B6B84-A454-4D69-9AC3-0A18030A4C08}" type="presParOf" srcId="{49209C70-CF48-4125-A002-74252ACF48D0}" destId="{1192B3DB-9B65-4BD7-A75C-1A6D24BF13C4}" srcOrd="5" destOrd="0" presId="urn:microsoft.com/office/officeart/2005/8/layout/cycle8"/>
    <dgm:cxn modelId="{334B6758-F589-4F6A-8095-E8B73BF65677}" type="presParOf" srcId="{49209C70-CF48-4125-A002-74252ACF48D0}" destId="{5EFFCDEB-E810-4179-862B-42DE762A3049}" srcOrd="6" destOrd="0" presId="urn:microsoft.com/office/officeart/2005/8/layout/cycle8"/>
    <dgm:cxn modelId="{44AB5F4E-5323-4A97-932B-39F0DCE522EC}" type="presParOf" srcId="{49209C70-CF48-4125-A002-74252ACF48D0}" destId="{DC7CC90D-9C01-4491-92A8-659CC90576C3}" srcOrd="7" destOrd="0" presId="urn:microsoft.com/office/officeart/2005/8/layout/cycle8"/>
    <dgm:cxn modelId="{F12E7892-75A7-458F-A60B-D9828E82A59D}" type="presParOf" srcId="{49209C70-CF48-4125-A002-74252ACF48D0}" destId="{F9756D8E-E856-4164-A499-E5A271211515}" srcOrd="8" destOrd="0" presId="urn:microsoft.com/office/officeart/2005/8/layout/cycle8"/>
    <dgm:cxn modelId="{0F98AACD-9390-4974-82EB-F64DDF4D7441}" type="presParOf" srcId="{49209C70-CF48-4125-A002-74252ACF48D0}" destId="{B39178EF-471C-4C66-958A-9A8BBE488E2D}" srcOrd="9" destOrd="0" presId="urn:microsoft.com/office/officeart/2005/8/layout/cycle8"/>
    <dgm:cxn modelId="{A4246112-9505-44D3-9DA3-D3FB49BA71AB}" type="presParOf" srcId="{49209C70-CF48-4125-A002-74252ACF48D0}" destId="{BB58800D-482F-4D47-BD60-51750C66D1A1}" srcOrd="10" destOrd="0" presId="urn:microsoft.com/office/officeart/2005/8/layout/cycle8"/>
    <dgm:cxn modelId="{773777C2-7287-44A2-AA97-BCB3794D001D}" type="presParOf" srcId="{49209C70-CF48-4125-A002-74252ACF48D0}" destId="{2AA68397-DBD7-4D4B-920B-550B3A892E96}" srcOrd="11" destOrd="0" presId="urn:microsoft.com/office/officeart/2005/8/layout/cycle8"/>
    <dgm:cxn modelId="{C0277B15-60D0-4E56-BF13-B1E2B304D864}" type="presParOf" srcId="{49209C70-CF48-4125-A002-74252ACF48D0}" destId="{D4876D1C-C8E0-4E28-A767-5CB92FE36071}" srcOrd="12" destOrd="0" presId="urn:microsoft.com/office/officeart/2005/8/layout/cycle8"/>
    <dgm:cxn modelId="{E388D87C-AE9C-4797-8F06-37D9BA291AAF}" type="presParOf" srcId="{49209C70-CF48-4125-A002-74252ACF48D0}" destId="{3E18C057-6345-4DAC-BEF5-26F7FA05A03D}" srcOrd="13" destOrd="0" presId="urn:microsoft.com/office/officeart/2005/8/layout/cycle8"/>
    <dgm:cxn modelId="{BB277962-AFF9-4BA3-B35F-EBD725B45055}" type="presParOf" srcId="{49209C70-CF48-4125-A002-74252ACF48D0}" destId="{7A48243A-F24E-4E89-94BC-3DA5268D12B6}" srcOrd="14" destOrd="0" presId="urn:microsoft.com/office/officeart/2005/8/layout/cycle8"/>
    <dgm:cxn modelId="{5130F0F0-F0EE-4B8C-8324-9CF06C7F320A}" type="presParOf" srcId="{49209C70-CF48-4125-A002-74252ACF48D0}" destId="{D8E55A3A-EA29-4B9D-ABD3-C881F7BE8BE0}" srcOrd="15" destOrd="0" presId="urn:microsoft.com/office/officeart/2005/8/layout/cycle8"/>
    <dgm:cxn modelId="{F3A57E94-87F9-4FB3-90D4-5AAC928DA54A}" type="presParOf" srcId="{49209C70-CF48-4125-A002-74252ACF48D0}" destId="{97CBC1C3-07A2-45FD-B8C3-DC361BC0F916}" srcOrd="16" destOrd="0" presId="urn:microsoft.com/office/officeart/2005/8/layout/cycle8"/>
    <dgm:cxn modelId="{F053E729-3AA7-4C62-A67A-4D8E84195FD6}" type="presParOf" srcId="{49209C70-CF48-4125-A002-74252ACF48D0}" destId="{BD68960A-D583-426F-B41F-9C91478D4B3F}" srcOrd="17" destOrd="0" presId="urn:microsoft.com/office/officeart/2005/8/layout/cycle8"/>
    <dgm:cxn modelId="{095385E9-419C-45AC-AC05-E63F78F112C2}" type="presParOf" srcId="{49209C70-CF48-4125-A002-74252ACF48D0}" destId="{892750A7-5BDD-44FB-A86E-6428FA321A51}" srcOrd="18" destOrd="0" presId="urn:microsoft.com/office/officeart/2005/8/layout/cycle8"/>
    <dgm:cxn modelId="{FE966849-8B14-4FA8-AC20-D16B11F22186}" type="presParOf" srcId="{49209C70-CF48-4125-A002-74252ACF48D0}" destId="{776F6687-521A-4E5E-85EC-9610FD254C20}" srcOrd="19" destOrd="0" presId="urn:microsoft.com/office/officeart/2005/8/layout/cycle8"/>
    <dgm:cxn modelId="{889B1C18-D78B-4958-A6E2-216AB7452F9C}" type="presParOf" srcId="{49209C70-CF48-4125-A002-74252ACF48D0}" destId="{0C6AB6AC-1DF6-4599-8F26-02DD4FBFB8A5}" srcOrd="20" destOrd="0" presId="urn:microsoft.com/office/officeart/2005/8/layout/cycle8"/>
    <dgm:cxn modelId="{537CD1ED-78A2-4E0D-ABE9-4D237EA2F976}" type="presParOf" srcId="{49209C70-CF48-4125-A002-74252ACF48D0}" destId="{CDA9A858-46CE-4124-8842-7C2A6B8792CC}" srcOrd="21" destOrd="0" presId="urn:microsoft.com/office/officeart/2005/8/layout/cycle8"/>
    <dgm:cxn modelId="{3CB36B0B-77CC-43A1-BF6F-9F81269762DB}" type="presParOf" srcId="{49209C70-CF48-4125-A002-74252ACF48D0}" destId="{475A1785-68C2-4C3C-993B-493539BA30E0}" srcOrd="22" destOrd="0" presId="urn:microsoft.com/office/officeart/2005/8/layout/cycle8"/>
    <dgm:cxn modelId="{2E977C3B-720C-4ADA-AB6F-65BFFC8532AB}" type="presParOf" srcId="{49209C70-CF48-4125-A002-74252ACF48D0}" destId="{AAD0536F-726F-411B-AA98-E00911D8B65C}" srcOrd="23" destOrd="0" presId="urn:microsoft.com/office/officeart/2005/8/layout/cycle8"/>
    <dgm:cxn modelId="{8E5C31E5-3F49-4B2C-9BC4-40BFB7A5D1A7}" type="presParOf" srcId="{49209C70-CF48-4125-A002-74252ACF48D0}" destId="{7B55113A-49D1-47B9-B1C9-22D34D76992E}" srcOrd="24" destOrd="0" presId="urn:microsoft.com/office/officeart/2005/8/layout/cycle8"/>
    <dgm:cxn modelId="{94A12E88-411D-4789-94FE-586D2510C97E}" type="presParOf" srcId="{49209C70-CF48-4125-A002-74252ACF48D0}" destId="{F5945484-8267-4268-8038-5D310DF49843}" srcOrd="25" destOrd="0" presId="urn:microsoft.com/office/officeart/2005/8/layout/cycle8"/>
    <dgm:cxn modelId="{6041AD2A-43B8-475C-8C6E-5D16ADA6A0F0}" type="presParOf" srcId="{49209C70-CF48-4125-A002-74252ACF48D0}" destId="{EC586E4F-B4C7-43E3-A03E-1128DAB9728D}" srcOrd="26" destOrd="0" presId="urn:microsoft.com/office/officeart/2005/8/layout/cycle8"/>
    <dgm:cxn modelId="{A32EE3BF-755E-4833-AF6F-0BEC16A89F24}" type="presParOf" srcId="{49209C70-CF48-4125-A002-74252ACF48D0}" destId="{40377153-0585-4EAE-A38F-A77932DFA5B7}" srcOrd="27" destOrd="0" presId="urn:microsoft.com/office/officeart/2005/8/layout/cycle8"/>
    <dgm:cxn modelId="{567CB26F-74B3-428E-B50F-C0F0BDBCD426}" type="presParOf" srcId="{49209C70-CF48-4125-A002-74252ACF48D0}" destId="{9A49DDE9-A87E-4EF5-9685-B92DF1244ED2}" srcOrd="28" destOrd="0" presId="urn:microsoft.com/office/officeart/2005/8/layout/cycle8"/>
    <dgm:cxn modelId="{06B079EC-DA33-4EC4-968F-C09A1EBE10C4}" type="presParOf" srcId="{49209C70-CF48-4125-A002-74252ACF48D0}" destId="{B061E577-A113-4A83-8B47-168C74EC74D8}" srcOrd="29" destOrd="0" presId="urn:microsoft.com/office/officeart/2005/8/layout/cycle8"/>
    <dgm:cxn modelId="{C3E00C58-CF12-46BB-BF68-E494F31FA227}" type="presParOf" srcId="{49209C70-CF48-4125-A002-74252ACF48D0}" destId="{0BCBAFD2-D4C9-4395-BEAD-E8BFB27D6FB8}" srcOrd="30" destOrd="0" presId="urn:microsoft.com/office/officeart/2005/8/layout/cycle8"/>
    <dgm:cxn modelId="{B9F3A380-0BA5-443E-A97F-F416D497F129}" type="presParOf" srcId="{49209C70-CF48-4125-A002-74252ACF48D0}" destId="{B02837BC-F83A-48CD-9F95-DEC317804A24}" srcOrd="31" destOrd="0" presId="urn:microsoft.com/office/officeart/2005/8/layout/cycle8"/>
    <dgm:cxn modelId="{C54F4C7F-79BE-4EEC-BA07-54572C2023B3}" type="presParOf" srcId="{49209C70-CF48-4125-A002-74252ACF48D0}" destId="{00EF1C53-8764-44E3-A2F1-ED8B7C153A45}" srcOrd="32" destOrd="0" presId="urn:microsoft.com/office/officeart/2005/8/layout/cycle8"/>
    <dgm:cxn modelId="{B3829E6A-FE82-45BE-82CF-56EDE12FFE24}" type="presParOf" srcId="{49209C70-CF48-4125-A002-74252ACF48D0}" destId="{083942B7-D0FF-4035-929E-C6BB8730E810}" srcOrd="33" destOrd="0" presId="urn:microsoft.com/office/officeart/2005/8/layout/cycle8"/>
    <dgm:cxn modelId="{E34B41F6-545E-4CEE-8B6C-8A1DD131AC90}" type="presParOf" srcId="{49209C70-CF48-4125-A002-74252ACF48D0}" destId="{D9F45FA9-BA5A-4994-8DBF-F8CC59B0DB9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4ED357-BAAA-48D6-A086-56EE19BB99EC}">
      <dsp:nvSpPr>
        <dsp:cNvPr id="0" name=""/>
        <dsp:cNvSpPr/>
      </dsp:nvSpPr>
      <dsp:spPr>
        <a:xfrm>
          <a:off x="2160241" y="1333"/>
          <a:ext cx="4779203" cy="4779203"/>
        </a:xfrm>
        <a:prstGeom prst="pie">
          <a:avLst>
            <a:gd name="adj1" fmla="val 16200000"/>
            <a:gd name="adj2" fmla="val 1928571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Intelligens keresés a begyűjtött adatokban</a:t>
          </a:r>
          <a:endParaRPr lang="hu-HU" sz="1400" kern="1200" dirty="0">
            <a:latin typeface="Franklin Gothic Book" panose="020B0503020102020204" pitchFamily="34" charset="0"/>
          </a:endParaRPr>
        </a:p>
      </dsp:txBody>
      <dsp:txXfrm>
        <a:off x="4671030" y="445116"/>
        <a:ext cx="1137905" cy="910324"/>
      </dsp:txXfrm>
    </dsp:sp>
    <dsp:sp modelId="{3E202525-15C3-4FE7-AB12-714A4921FB53}">
      <dsp:nvSpPr>
        <dsp:cNvPr id="0" name=""/>
        <dsp:cNvSpPr/>
      </dsp:nvSpPr>
      <dsp:spPr>
        <a:xfrm>
          <a:off x="2062063" y="423869"/>
          <a:ext cx="4779203" cy="4779203"/>
        </a:xfrm>
        <a:prstGeom prst="pie">
          <a:avLst>
            <a:gd name="adj1" fmla="val 19285716"/>
            <a:gd name="adj2" fmla="val 7714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Adatbázis építés</a:t>
          </a:r>
        </a:p>
      </dsp:txBody>
      <dsp:txXfrm>
        <a:off x="5307938" y="2156331"/>
        <a:ext cx="1308591" cy="796533"/>
      </dsp:txXfrm>
    </dsp:sp>
    <dsp:sp modelId="{F9756D8E-E856-4164-A499-E5A271211515}">
      <dsp:nvSpPr>
        <dsp:cNvPr id="0" name=""/>
        <dsp:cNvSpPr/>
      </dsp:nvSpPr>
      <dsp:spPr>
        <a:xfrm>
          <a:off x="2039873" y="520591"/>
          <a:ext cx="4779203" cy="4779203"/>
        </a:xfrm>
        <a:prstGeom prst="pie">
          <a:avLst>
            <a:gd name="adj1" fmla="val 771428"/>
            <a:gd name="adj2" fmla="val 385714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Entitások projektbe gyűjtése </a:t>
          </a:r>
        </a:p>
      </dsp:txBody>
      <dsp:txXfrm>
        <a:off x="5108805" y="3351131"/>
        <a:ext cx="1137905" cy="881876"/>
      </dsp:txXfrm>
    </dsp:sp>
    <dsp:sp modelId="{D4876D1C-C8E0-4E28-A767-5CB92FE36071}">
      <dsp:nvSpPr>
        <dsp:cNvPr id="0" name=""/>
        <dsp:cNvSpPr/>
      </dsp:nvSpPr>
      <dsp:spPr>
        <a:xfrm>
          <a:off x="1951117" y="563263"/>
          <a:ext cx="4779203" cy="4779203"/>
        </a:xfrm>
        <a:prstGeom prst="pie">
          <a:avLst>
            <a:gd name="adj1" fmla="val 3857226"/>
            <a:gd name="adj2" fmla="val 69428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Entitások meta adatainak nyilván-tartása</a:t>
          </a:r>
        </a:p>
      </dsp:txBody>
      <dsp:txXfrm>
        <a:off x="3785990" y="4318351"/>
        <a:ext cx="1109457" cy="796533"/>
      </dsp:txXfrm>
    </dsp:sp>
    <dsp:sp modelId="{97CBC1C3-07A2-45FD-B8C3-DC361BC0F916}">
      <dsp:nvSpPr>
        <dsp:cNvPr id="0" name=""/>
        <dsp:cNvSpPr/>
      </dsp:nvSpPr>
      <dsp:spPr>
        <a:xfrm>
          <a:off x="1862360" y="520591"/>
          <a:ext cx="4779203" cy="4779203"/>
        </a:xfrm>
        <a:prstGeom prst="pie">
          <a:avLst>
            <a:gd name="adj1" fmla="val 6942858"/>
            <a:gd name="adj2" fmla="val 1002857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Kapcsolatok szerkesztése</a:t>
          </a:r>
        </a:p>
      </dsp:txBody>
      <dsp:txXfrm>
        <a:off x="2434727" y="3351131"/>
        <a:ext cx="1137905" cy="881876"/>
      </dsp:txXfrm>
    </dsp:sp>
    <dsp:sp modelId="{0C6AB6AC-1DF6-4599-8F26-02DD4FBFB8A5}">
      <dsp:nvSpPr>
        <dsp:cNvPr id="0" name=""/>
        <dsp:cNvSpPr/>
      </dsp:nvSpPr>
      <dsp:spPr>
        <a:xfrm>
          <a:off x="1840171" y="423869"/>
          <a:ext cx="4779203" cy="4779203"/>
        </a:xfrm>
        <a:prstGeom prst="pie">
          <a:avLst>
            <a:gd name="adj1" fmla="val 10028574"/>
            <a:gd name="adj2" fmla="val 131142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Szűrők</a:t>
          </a:r>
        </a:p>
      </dsp:txBody>
      <dsp:txXfrm>
        <a:off x="2064907" y="2156331"/>
        <a:ext cx="1308591" cy="796533"/>
      </dsp:txXfrm>
    </dsp:sp>
    <dsp:sp modelId="{7B55113A-49D1-47B9-B1C9-22D34D76992E}">
      <dsp:nvSpPr>
        <dsp:cNvPr id="0" name=""/>
        <dsp:cNvSpPr/>
      </dsp:nvSpPr>
      <dsp:spPr>
        <a:xfrm>
          <a:off x="1901618" y="347061"/>
          <a:ext cx="4779203" cy="4779203"/>
        </a:xfrm>
        <a:prstGeom prst="pie">
          <a:avLst>
            <a:gd name="adj1" fmla="val 13114284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latin typeface="Franklin Gothic Book" panose="020B0503020102020204" pitchFamily="34" charset="0"/>
            </a:rPr>
            <a:t>Vizualizáció</a:t>
          </a:r>
        </a:p>
      </dsp:txBody>
      <dsp:txXfrm>
        <a:off x="3032127" y="790844"/>
        <a:ext cx="1137905" cy="910324"/>
      </dsp:txXfrm>
    </dsp:sp>
    <dsp:sp modelId="{9A49DDE9-A87E-4EF5-9685-B92DF1244ED2}">
      <dsp:nvSpPr>
        <dsp:cNvPr id="0" name=""/>
        <dsp:cNvSpPr/>
      </dsp:nvSpPr>
      <dsp:spPr>
        <a:xfrm>
          <a:off x="1864147" y="-294521"/>
          <a:ext cx="5370914" cy="537091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1E577-A113-4A83-8B47-168C74EC74D8}">
      <dsp:nvSpPr>
        <dsp:cNvPr id="0" name=""/>
        <dsp:cNvSpPr/>
      </dsp:nvSpPr>
      <dsp:spPr>
        <a:xfrm>
          <a:off x="1766355" y="128354"/>
          <a:ext cx="5370914" cy="537091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BAFD2-D4C9-4395-BEAD-E8BFB27D6FB8}">
      <dsp:nvSpPr>
        <dsp:cNvPr id="0" name=""/>
        <dsp:cNvSpPr/>
      </dsp:nvSpPr>
      <dsp:spPr>
        <a:xfrm>
          <a:off x="1744087" y="224852"/>
          <a:ext cx="5370914" cy="537091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837BC-F83A-48CD-9F95-DEC317804A24}">
      <dsp:nvSpPr>
        <dsp:cNvPr id="0" name=""/>
        <dsp:cNvSpPr/>
      </dsp:nvSpPr>
      <dsp:spPr>
        <a:xfrm>
          <a:off x="1655261" y="267283"/>
          <a:ext cx="5370914" cy="537091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F1C53-8764-44E3-A2F1-ED8B7C153A45}">
      <dsp:nvSpPr>
        <dsp:cNvPr id="0" name=""/>
        <dsp:cNvSpPr/>
      </dsp:nvSpPr>
      <dsp:spPr>
        <a:xfrm>
          <a:off x="1566435" y="224852"/>
          <a:ext cx="5370914" cy="537091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942B7-D0FF-4035-929E-C6BB8730E810}">
      <dsp:nvSpPr>
        <dsp:cNvPr id="0" name=""/>
        <dsp:cNvSpPr/>
      </dsp:nvSpPr>
      <dsp:spPr>
        <a:xfrm>
          <a:off x="1544167" y="128354"/>
          <a:ext cx="5370914" cy="537091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45FA9-BA5A-4994-8DBF-F8CC59B0DB9C}">
      <dsp:nvSpPr>
        <dsp:cNvPr id="0" name=""/>
        <dsp:cNvSpPr/>
      </dsp:nvSpPr>
      <dsp:spPr>
        <a:xfrm>
          <a:off x="1606001" y="51205"/>
          <a:ext cx="5370914" cy="537091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F1D37-8164-46CC-9B84-D66A75D8330C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68003-2A25-407C-898D-BC07145807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6313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2204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6247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272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1811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604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6492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57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0623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752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680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3452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58DA-9F59-4631-BE12-C1DA8F230F0B}" type="datetimeFigureOut">
              <a:rPr lang="hu-HU" smtClean="0"/>
              <a:pPr/>
              <a:t>2015.10.28.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251A-71CD-48F7-8CAD-9E958188F46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392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15816" y="116632"/>
            <a:ext cx="6228184" cy="3168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OSINT eszközök a </a:t>
            </a:r>
            <a:r>
              <a:rPr lang="hu-HU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gyakorlatban</a:t>
            </a:r>
            <a:endParaRPr lang="hu-HU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059832" y="3573016"/>
            <a:ext cx="60841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Franklin Gothic Book" panose="020B0503020102020204" pitchFamily="34" charset="0"/>
              </a:rPr>
              <a:t>avagy </a:t>
            </a:r>
            <a:r>
              <a:rPr lang="hu-HU" sz="2800" dirty="0">
                <a:latin typeface="Franklin Gothic Book" panose="020B0503020102020204" pitchFamily="34" charset="0"/>
              </a:rPr>
              <a:t>hogyan gyűjtsünk és elemezzünk nyílt adatokat személyekhez </a:t>
            </a:r>
            <a:r>
              <a:rPr lang="hu-HU" sz="2800" dirty="0" smtClean="0">
                <a:latin typeface="Franklin Gothic Book" panose="020B0503020102020204" pitchFamily="34" charset="0"/>
              </a:rPr>
              <a:t>kapcsolódóan</a:t>
            </a:r>
          </a:p>
          <a:p>
            <a:pPr algn="ctr"/>
            <a:endParaRPr lang="hu-HU" sz="2800" dirty="0" smtClean="0">
              <a:latin typeface="Franklin Gothic Book" panose="020B05030201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hu-HU" dirty="0" smtClean="0">
                <a:latin typeface="Franklin Gothic Book" panose="020B0503020102020204" pitchFamily="34" charset="0"/>
              </a:rPr>
              <a:t>Dr</a:t>
            </a:r>
            <a:r>
              <a:rPr lang="hu-HU" dirty="0">
                <a:latin typeface="Franklin Gothic Book" panose="020B0503020102020204" pitchFamily="34" charset="0"/>
              </a:rPr>
              <a:t>. Gorza </a:t>
            </a:r>
            <a:r>
              <a:rPr lang="hu-HU" dirty="0" smtClean="0">
                <a:latin typeface="Franklin Gothic Book" panose="020B0503020102020204" pitchFamily="34" charset="0"/>
              </a:rPr>
              <a:t>Jenő </a:t>
            </a:r>
            <a:r>
              <a:rPr lang="hu-HU" sz="1600" dirty="0" smtClean="0">
                <a:latin typeface="Franklin Gothic Book" panose="020B0503020102020204" pitchFamily="34" charset="0"/>
              </a:rPr>
              <a:t>PhD </a:t>
            </a:r>
            <a:r>
              <a:rPr lang="hu-HU" sz="1600" dirty="0" err="1" smtClean="0">
                <a:latin typeface="Franklin Gothic Book" panose="020B0503020102020204" pitchFamily="34" charset="0"/>
              </a:rPr>
              <a:t>nyá</a:t>
            </a:r>
            <a:r>
              <a:rPr lang="hu-HU" sz="1600" dirty="0" smtClean="0">
                <a:latin typeface="Franklin Gothic Book" panose="020B0503020102020204" pitchFamily="34" charset="0"/>
              </a:rPr>
              <a:t>. ezredes, c. egyetemi docens</a:t>
            </a:r>
            <a:endParaRPr lang="hu-HU" sz="1600" dirty="0">
              <a:latin typeface="Franklin Gothic Book" panose="020B05030201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hu-HU" dirty="0">
                <a:latin typeface="Franklin Gothic Book" panose="020B0503020102020204" pitchFamily="34" charset="0"/>
              </a:rPr>
              <a:t>Elektronikai és Informatikai </a:t>
            </a:r>
            <a:r>
              <a:rPr lang="hu-HU" dirty="0" smtClean="0">
                <a:latin typeface="Franklin Gothic Book" panose="020B0503020102020204" pitchFamily="34" charset="0"/>
              </a:rPr>
              <a:t>Igazgató</a:t>
            </a:r>
            <a:endParaRPr lang="hu-H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5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563888" y="3933056"/>
            <a:ext cx="5580112" cy="221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HM EI Zrt.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Infovadász</a:t>
            </a:r>
            <a:r>
              <a:rPr lang="hu-HU" sz="3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 technológia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latin typeface="Franklin Gothic Book" panose="020B0503020102020204" pitchFamily="34" charset="0"/>
              </a:rPr>
              <a:t>OSINT folyamat</a:t>
            </a:r>
            <a:endParaRPr lang="hu-HU" sz="3200" dirty="0">
              <a:latin typeface="Franklin Gothic Book" panose="020B050302010202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915816" y="116632"/>
            <a:ext cx="6228184" cy="316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OSINT eszközök a gyakorlatban</a:t>
            </a:r>
            <a:endParaRPr lang="hu-HU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datgyűjtés</a:t>
            </a:r>
            <a:r>
              <a:rPr lang="hu-H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feldolgozás elemzés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23928" y="1628800"/>
            <a:ext cx="25785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hu-HU" sz="2400" dirty="0" err="1" smtClean="0">
                <a:latin typeface="Franklin Gothic Book" panose="020B0503020102020204" pitchFamily="34" charset="0"/>
              </a:rPr>
              <a:t>Google</a:t>
            </a:r>
            <a:endParaRPr lang="hu-HU" sz="2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250000"/>
              </a:lnSpc>
            </a:pPr>
            <a:r>
              <a:rPr lang="hu-HU" sz="2400" dirty="0" err="1" smtClean="0">
                <a:latin typeface="Franklin Gothic Book" panose="020B0503020102020204" pitchFamily="34" charset="0"/>
              </a:rPr>
              <a:t>Facebook</a:t>
            </a:r>
            <a:endParaRPr lang="hu-HU" sz="2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250000"/>
              </a:lnSpc>
            </a:pPr>
            <a:r>
              <a:rPr lang="hu-HU" sz="2400" dirty="0" err="1" smtClean="0">
                <a:latin typeface="Franklin Gothic Book" panose="020B0503020102020204" pitchFamily="34" charset="0"/>
              </a:rPr>
              <a:t>Twitter</a:t>
            </a:r>
            <a:endParaRPr lang="hu-HU" sz="2400" dirty="0" smtClean="0">
              <a:latin typeface="Franklin Gothic Book" panose="020B0503020102020204" pitchFamily="34" charset="0"/>
            </a:endParaRPr>
          </a:p>
          <a:p>
            <a:pPr>
              <a:lnSpc>
                <a:spcPct val="250000"/>
              </a:lnSpc>
            </a:pPr>
            <a:r>
              <a:rPr lang="hu-HU" sz="2400" dirty="0" smtClean="0">
                <a:latin typeface="Franklin Gothic Book" panose="020B0503020102020204" pitchFamily="34" charset="0"/>
              </a:rPr>
              <a:t>Web</a:t>
            </a:r>
          </a:p>
          <a:p>
            <a:pPr>
              <a:lnSpc>
                <a:spcPct val="250000"/>
              </a:lnSpc>
            </a:pPr>
            <a:r>
              <a:rPr lang="hu-HU" sz="2400" dirty="0" smtClean="0">
                <a:latin typeface="Franklin Gothic Book" panose="020B0503020102020204" pitchFamily="34" charset="0"/>
              </a:rPr>
              <a:t>Fórumok, </a:t>
            </a:r>
            <a:r>
              <a:rPr lang="hu-HU" sz="2400" dirty="0" err="1" smtClean="0">
                <a:latin typeface="Franklin Gothic Book" panose="020B0503020102020204" pitchFamily="34" charset="0"/>
              </a:rPr>
              <a:t>blogok</a:t>
            </a:r>
            <a:endParaRPr lang="hu-HU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1721343"/>
            <a:ext cx="145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források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7433" y="4717965"/>
            <a:ext cx="576064" cy="57606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79" y="5691050"/>
            <a:ext cx="970052" cy="48502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3" y="2918095"/>
            <a:ext cx="503308" cy="50330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3" y="3908327"/>
            <a:ext cx="524506" cy="34617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95" y="1440295"/>
            <a:ext cx="3031739" cy="1700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9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datgyűjtés</a:t>
            </a:r>
            <a:r>
              <a:rPr lang="hu-H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feldolgozás elemzés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1340768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módszerek</a:t>
            </a:r>
          </a:p>
        </p:txBody>
      </p:sp>
      <p:sp>
        <p:nvSpPr>
          <p:cNvPr id="6" name="Téglalap 5"/>
          <p:cNvSpPr/>
          <p:nvPr/>
        </p:nvSpPr>
        <p:spPr>
          <a:xfrm>
            <a:off x="611560" y="198884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Adott névhez kapcsolódó adatok feltérképezése</a:t>
            </a:r>
          </a:p>
          <a:p>
            <a:pPr lvl="1">
              <a:lnSpc>
                <a:spcPct val="150000"/>
              </a:lnSpc>
            </a:pPr>
            <a:r>
              <a:rPr lang="hu-HU" sz="2000" dirty="0">
                <a:latin typeface="Franklin Gothic Book" panose="020B0503020102020204" pitchFamily="34" charset="0"/>
              </a:rPr>
              <a:t>személyek, címek, szervezetek, telefonszámok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Beazonosítás, szűkítés</a:t>
            </a:r>
          </a:p>
          <a:p>
            <a:pPr>
              <a:lnSpc>
                <a:spcPct val="150000"/>
              </a:lnSpc>
            </a:pPr>
            <a:r>
              <a:rPr lang="hu-HU" sz="2400" dirty="0" err="1">
                <a:latin typeface="Franklin Gothic Book" panose="020B0503020102020204" pitchFamily="34" charset="0"/>
              </a:rPr>
              <a:t>Twitter</a:t>
            </a:r>
            <a:r>
              <a:rPr lang="hu-HU" sz="2400" dirty="0">
                <a:latin typeface="Franklin Gothic Book" panose="020B0503020102020204" pitchFamily="34" charset="0"/>
              </a:rPr>
              <a:t> és </a:t>
            </a:r>
            <a:r>
              <a:rPr lang="hu-HU" sz="2400" dirty="0" err="1">
                <a:latin typeface="Franklin Gothic Book" panose="020B0503020102020204" pitchFamily="34" charset="0"/>
              </a:rPr>
              <a:t>Facebook</a:t>
            </a:r>
            <a:r>
              <a:rPr lang="hu-HU" sz="2400" dirty="0">
                <a:latin typeface="Franklin Gothic Book" panose="020B0503020102020204" pitchFamily="34" charset="0"/>
              </a:rPr>
              <a:t> accountok keresése</a:t>
            </a:r>
          </a:p>
          <a:p>
            <a:pPr lvl="1">
              <a:lnSpc>
                <a:spcPct val="150000"/>
              </a:lnSpc>
            </a:pPr>
            <a:r>
              <a:rPr lang="hu-HU" sz="2000" dirty="0" smtClean="0">
                <a:latin typeface="Franklin Gothic Book" panose="020B0503020102020204" pitchFamily="34" charset="0"/>
              </a:rPr>
              <a:t>postok</a:t>
            </a:r>
            <a:r>
              <a:rPr lang="hu-HU" sz="2000" dirty="0">
                <a:latin typeface="Franklin Gothic Book" panose="020B0503020102020204" pitchFamily="34" charset="0"/>
              </a:rPr>
              <a:t>, ismerősök, munkahelyek, rokoni </a:t>
            </a:r>
            <a:r>
              <a:rPr lang="hu-HU" sz="2000" dirty="0" smtClean="0">
                <a:latin typeface="Franklin Gothic Book" panose="020B0503020102020204" pitchFamily="34" charset="0"/>
              </a:rPr>
              <a:t>kapcsolatok</a:t>
            </a:r>
            <a:r>
              <a:rPr lang="hu-HU" sz="2000" dirty="0">
                <a:latin typeface="Franklin Gothic Book" panose="020B0503020102020204" pitchFamily="34" charset="0"/>
              </a:rPr>
              <a:t>, érdeklődési körök, földrajzi információk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Dokumentumok, fotók adatelemzése</a:t>
            </a:r>
          </a:p>
          <a:p>
            <a:pPr lvl="1">
              <a:lnSpc>
                <a:spcPct val="150000"/>
              </a:lnSpc>
            </a:pPr>
            <a:r>
              <a:rPr lang="hu-HU" sz="2000" dirty="0" err="1" smtClean="0">
                <a:latin typeface="Franklin Gothic Book" panose="020B0503020102020204" pitchFamily="34" charset="0"/>
              </a:rPr>
              <a:t>metaadatok</a:t>
            </a:r>
            <a:r>
              <a:rPr lang="hu-HU" sz="2000" dirty="0">
                <a:latin typeface="Franklin Gothic Book" panose="020B0503020102020204" pitchFamily="34" charset="0"/>
              </a:rPr>
              <a:t>, földrajzi információk</a:t>
            </a:r>
          </a:p>
        </p:txBody>
      </p:sp>
    </p:spTree>
    <p:extLst>
      <p:ext uri="{BB962C8B-B14F-4D97-AF65-F5344CB8AC3E}">
        <p14:creationId xmlns="" xmlns:p14="http://schemas.microsoft.com/office/powerpoint/2010/main" val="32655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datgyűjtés</a:t>
            </a:r>
            <a:r>
              <a:rPr lang="hu-H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feldolgozás elemzés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3507" y="1310011"/>
            <a:ext cx="560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Franklin Gothic Book" panose="020B0503020102020204" pitchFamily="34" charset="0"/>
              </a:rPr>
              <a:t>Tömeges </a:t>
            </a:r>
            <a:r>
              <a:rPr lang="hu-HU" sz="2400" dirty="0" err="1">
                <a:latin typeface="Franklin Gothic Book" panose="020B0503020102020204" pitchFamily="34" charset="0"/>
              </a:rPr>
              <a:t>Google</a:t>
            </a:r>
            <a:r>
              <a:rPr lang="hu-HU" sz="2400" dirty="0">
                <a:latin typeface="Franklin Gothic Book" panose="020B0503020102020204" pitchFamily="34" charset="0"/>
              </a:rPr>
              <a:t> keresés álcázott módon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58741"/>
            <a:ext cx="4731532" cy="360040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59531" y="1988840"/>
            <a:ext cx="5392499" cy="10081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75337" y="3068960"/>
            <a:ext cx="3720509" cy="23762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868144" y="3751756"/>
            <a:ext cx="3002951" cy="23061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211960" y="4744070"/>
            <a:ext cx="1540070" cy="19252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98086" y="3171256"/>
            <a:ext cx="1681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találati lista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7043382" y="3821368"/>
            <a:ext cx="173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álcázó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proxy-k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09726" y="2010744"/>
            <a:ext cx="1971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Franklin Gothic Book" panose="020B0503020102020204" pitchFamily="34" charset="0"/>
              </a:rPr>
              <a:t>k</a:t>
            </a:r>
            <a:r>
              <a:rPr lang="hu-HU" sz="2000" dirty="0" smtClean="0">
                <a:latin typeface="Franklin Gothic Book" panose="020B0503020102020204" pitchFamily="34" charset="0"/>
              </a:rPr>
              <a:t>eresési logikák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223647" y="6002253"/>
            <a:ext cx="966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szerver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adatok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0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feldolgozás</a:t>
            </a:r>
            <a:r>
              <a:rPr lang="hu-H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elemzés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1480478"/>
            <a:ext cx="562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Személyhez kapcsolódó adatok kigyűjtése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75" y="2404857"/>
            <a:ext cx="5726134" cy="4094852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79511" y="2199847"/>
            <a:ext cx="5392499" cy="10081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79511" y="2265000"/>
            <a:ext cx="2073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alap és azonosító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adatok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79511" y="3339715"/>
            <a:ext cx="5392499" cy="336500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29707" y="3523765"/>
            <a:ext cx="2110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személyhez kapcsolódó, kiemelt entitások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hierarchiája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feldolgozás</a:t>
            </a:r>
            <a:r>
              <a:rPr lang="hu-H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elemzés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23528" y="148856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Összegyűjtött adatok keresése </a:t>
            </a:r>
            <a:r>
              <a:rPr lang="hu-HU" sz="2400" dirty="0" err="1">
                <a:solidFill>
                  <a:srgbClr val="C00000"/>
                </a:solidFill>
                <a:latin typeface="Franklin Gothic Book" panose="020B0503020102020204" pitchFamily="34" charset="0"/>
              </a:rPr>
              <a:t>Infovadászban</a:t>
            </a:r>
            <a:endParaRPr lang="hu-HU" sz="24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53993"/>
            <a:ext cx="4804437" cy="364443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107504" y="3212976"/>
            <a:ext cx="7992888" cy="10081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07504" y="3278129"/>
            <a:ext cx="3072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találatok kiemelt adatokkal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9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feldolgozás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elemzés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-132530" y="1168472"/>
            <a:ext cx="864048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642109151"/>
              </p:ext>
            </p:extLst>
          </p:nvPr>
        </p:nvGraphicFramePr>
        <p:xfrm>
          <a:off x="107504" y="1287510"/>
          <a:ext cx="8681438" cy="568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57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feldolgozás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elemzés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72" y="2132856"/>
            <a:ext cx="6911340" cy="347472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536418"/>
            <a:ext cx="236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Elemzési projekt</a:t>
            </a:r>
            <a:endParaRPr lang="hu-HU" sz="24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00664" y="3161341"/>
            <a:ext cx="2664297" cy="26439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63043" y="3284985"/>
            <a:ext cx="1189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kiemelt</a:t>
            </a:r>
          </a:p>
          <a:p>
            <a:r>
              <a:rPr lang="hu-HU" sz="2000" dirty="0" smtClean="0">
                <a:latin typeface="Franklin Gothic Book" panose="020B0503020102020204" pitchFamily="34" charset="0"/>
              </a:rPr>
              <a:t>entitások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080984" y="1628802"/>
            <a:ext cx="3240360" cy="12241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080984" y="1635589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elemzett dokumentumok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209473" y="2959971"/>
            <a:ext cx="2234736" cy="342135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355976" y="5742349"/>
            <a:ext cx="1903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entitás felvétele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3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feldolgozás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elemzés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vizualizáció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9979" y="1488293"/>
            <a:ext cx="3079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Kapcsolatok rögzítése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1" y="2276872"/>
            <a:ext cx="7505363" cy="374441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419872" y="2636912"/>
            <a:ext cx="3672408" cy="40324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883" y="3387537"/>
            <a:ext cx="1621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entitások közötti kapcsolatok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1956" y="3361324"/>
            <a:ext cx="3176375" cy="26439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19872" y="5949280"/>
            <a:ext cx="3516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entitásokat tartalmazó dokumentumok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164288" y="2636912"/>
            <a:ext cx="1844859" cy="40324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133806" y="5961474"/>
            <a:ext cx="1875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Franklin Gothic Book" panose="020B0503020102020204" pitchFamily="34" charset="0"/>
              </a:rPr>
              <a:t>dokumentum </a:t>
            </a:r>
            <a:r>
              <a:rPr lang="hu-HU" sz="2000" dirty="0" err="1" smtClean="0">
                <a:latin typeface="Franklin Gothic Book" panose="020B0503020102020204" pitchFamily="34" charset="0"/>
              </a:rPr>
              <a:t>metaadatok</a:t>
            </a:r>
            <a:endParaRPr lang="hu-HU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8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4052017"/>
            <a:ext cx="4820177" cy="2805983"/>
          </a:xfrm>
          <a:prstGeom prst="rect">
            <a:avLst/>
          </a:prstGeom>
        </p:spPr>
      </p:pic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feldolgozás elemzés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vizualizáció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jelentés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1520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Kapcsolati háló ábrázolás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Szűrés entitástípusra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Szűrés dátumra</a:t>
            </a:r>
          </a:p>
          <a:p>
            <a:pPr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Különböző vizualizációs modellek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81644"/>
            <a:ext cx="4779078" cy="28803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1906"/>
            <a:ext cx="4392488" cy="3096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4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563888" y="3933056"/>
            <a:ext cx="5580112" cy="221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latin typeface="Franklin Gothic Book" panose="020B0503020102020204" pitchFamily="34" charset="0"/>
              </a:rPr>
              <a:t>HM EI Zrt.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Infovadász</a:t>
            </a:r>
            <a:r>
              <a:rPr lang="hu-HU" sz="3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 technológia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OSINT folyamat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915816" y="116632"/>
            <a:ext cx="6228184" cy="316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OSINT eszközök a gyakorlatban</a:t>
            </a:r>
            <a:endParaRPr lang="hu-HU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6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491"/>
            <a:ext cx="7452320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OSINT folyamat</a:t>
            </a:r>
          </a:p>
          <a:p>
            <a:pPr algn="ctr">
              <a:defRPr/>
            </a:pPr>
            <a:r>
              <a:rPr lang="hu-HU" sz="24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datgyűjtés feldolgozás elemzés vizualizáció </a:t>
            </a:r>
            <a:r>
              <a:rPr lang="hu-H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jelentés</a:t>
            </a:r>
            <a:endParaRPr lang="hu-HU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18964" y="2060848"/>
            <a:ext cx="720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800" b="1" dirty="0">
                <a:latin typeface="Franklin Gothic Book" panose="020B0503020102020204" pitchFamily="34" charset="0"/>
              </a:rPr>
              <a:t>Keresési eredmények </a:t>
            </a:r>
            <a:r>
              <a:rPr lang="hu-HU" sz="2800" b="1" dirty="0" smtClean="0">
                <a:latin typeface="Franklin Gothic Book" panose="020B0503020102020204" pitchFamily="34" charset="0"/>
              </a:rPr>
              <a:t>exportálása: </a:t>
            </a:r>
            <a:r>
              <a:rPr lang="hu-HU" sz="2400" dirty="0">
                <a:latin typeface="Franklin Gothic Book" panose="020B0503020102020204" pitchFamily="34" charset="0"/>
              </a:rPr>
              <a:t>Excelbe</a:t>
            </a:r>
          </a:p>
          <a:p>
            <a:pPr>
              <a:lnSpc>
                <a:spcPct val="2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Elemzési projekt exportálása Excelbe</a:t>
            </a:r>
          </a:p>
          <a:p>
            <a:pPr>
              <a:lnSpc>
                <a:spcPct val="2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Vizualizáció mentése képként</a:t>
            </a:r>
          </a:p>
          <a:p>
            <a:pPr>
              <a:lnSpc>
                <a:spcPct val="2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Szövegek formázásmentes kimásolása</a:t>
            </a:r>
          </a:p>
        </p:txBody>
      </p:sp>
    </p:spTree>
    <p:extLst>
      <p:ext uri="{BB962C8B-B14F-4D97-AF65-F5344CB8AC3E}">
        <p14:creationId xmlns="" xmlns:p14="http://schemas.microsoft.com/office/powerpoint/2010/main" val="3430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15816" y="116632"/>
            <a:ext cx="6228184" cy="3168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Honvédelmi Minisztérium Elektronikai, Logisztikai és Vagyonkezelő Zrt. </a:t>
            </a:r>
            <a:br>
              <a:rPr lang="hu-H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hu-HU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75856" y="3933056"/>
            <a:ext cx="586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32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hu-HU" sz="3200" dirty="0" smtClean="0">
                <a:latin typeface="Franklin Gothic Book" panose="020B0503020102020204" pitchFamily="34" charset="0"/>
              </a:rPr>
              <a:t>Köszönjük a megtisztelő figyelmet.</a:t>
            </a:r>
          </a:p>
        </p:txBody>
      </p:sp>
    </p:spTree>
    <p:extLst>
      <p:ext uri="{BB962C8B-B14F-4D97-AF65-F5344CB8AC3E}">
        <p14:creationId xmlns="" xmlns:p14="http://schemas.microsoft.com/office/powerpoint/2010/main" val="28383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86" y="4256967"/>
            <a:ext cx="879008" cy="18720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63" y="4365104"/>
            <a:ext cx="2269072" cy="1872000"/>
          </a:xfrm>
          <a:prstGeom prst="rect">
            <a:avLst/>
          </a:prstGeom>
        </p:spPr>
      </p:pic>
      <p:sp>
        <p:nvSpPr>
          <p:cNvPr id="15" name="Rectangle 5"/>
          <p:cNvSpPr/>
          <p:nvPr/>
        </p:nvSpPr>
        <p:spPr>
          <a:xfrm>
            <a:off x="0" y="4032344"/>
            <a:ext cx="9144000" cy="282565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Franklin Gothic Book" panose="020B0503020102020204" pitchFamily="34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979712" y="851254"/>
            <a:ext cx="4536504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0000" dirty="0">
                <a:ln w="0"/>
                <a:gradFill>
                  <a:gsLst>
                    <a:gs pos="21000">
                      <a:srgbClr val="53575C">
                        <a:alpha val="21000"/>
                      </a:srgbClr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Franklin Gothic Book" panose="020B0503020102020204" pitchFamily="34" charset="0"/>
                <a:cs typeface="Times New Roman" pitchFamily="18" charset="0"/>
              </a:rPr>
              <a:t>§</a:t>
            </a:r>
            <a:endParaRPr lang="hu-HU" sz="20000" dirty="0">
              <a:ln w="0"/>
              <a:gradFill>
                <a:gsLst>
                  <a:gs pos="21000">
                    <a:srgbClr val="53575C">
                      <a:alpha val="21000"/>
                    </a:srgbClr>
                  </a:gs>
                  <a:gs pos="88000">
                    <a:srgbClr val="C5C7CA"/>
                  </a:gs>
                </a:gsLst>
                <a:lin ang="5400000"/>
              </a:gradFill>
              <a:latin typeface="Franklin Gothic Book" panose="020B0503020102020204" pitchFamily="34" charset="0"/>
            </a:endParaRPr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1953146"/>
            <a:ext cx="85494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hu-HU" sz="2400" b="1" dirty="0" smtClean="0">
                <a:latin typeface="Franklin Gothic Book" panose="020B0503020102020204" pitchFamily="34" charset="0"/>
                <a:cs typeface="Times New Roman" pitchFamily="18" charset="0"/>
              </a:rPr>
              <a:t>Alapító</a:t>
            </a:r>
            <a:r>
              <a:rPr lang="hu-HU" sz="2400" dirty="0" smtClean="0">
                <a:latin typeface="Franklin Gothic Book" panose="020B0503020102020204" pitchFamily="34" charset="0"/>
                <a:cs typeface="Times New Roman" pitchFamily="18" charset="0"/>
              </a:rPr>
              <a:t>ja Magyarország Kormányának </a:t>
            </a:r>
            <a:r>
              <a:rPr lang="hu-HU" sz="2400" b="1" dirty="0" smtClean="0">
                <a:latin typeface="Franklin Gothic Book" panose="020B0503020102020204" pitchFamily="34" charset="0"/>
                <a:cs typeface="Times New Roman" pitchFamily="18" charset="0"/>
              </a:rPr>
              <a:t>Honvédelmi Miniszter</a:t>
            </a:r>
            <a:r>
              <a:rPr lang="hu-HU" sz="2400" dirty="0" smtClean="0">
                <a:latin typeface="Franklin Gothic Book" panose="020B0503020102020204" pitchFamily="34" charset="0"/>
                <a:cs typeface="Times New Roman" pitchFamily="18" charset="0"/>
              </a:rPr>
              <a:t>e.</a:t>
            </a:r>
          </a:p>
          <a:p>
            <a:pPr algn="just" eaLnBrk="0" hangingPunct="0">
              <a:defRPr/>
            </a:pPr>
            <a:endParaRPr lang="hu-HU" sz="2400" dirty="0" smtClean="0"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hu-HU" sz="2400" dirty="0" smtClean="0">
                <a:latin typeface="Franklin Gothic Book" panose="020B0503020102020204" pitchFamily="34" charset="0"/>
                <a:cs typeface="Times New Roman" pitchFamily="18" charset="0"/>
              </a:rPr>
              <a:t>A társaság alaptőkéjét kitevő, tulajdonosi jogokat megtestesítő </a:t>
            </a:r>
            <a:r>
              <a:rPr lang="hu-HU" sz="2400" b="1" dirty="0" smtClean="0">
                <a:latin typeface="Franklin Gothic Book" panose="020B0503020102020204" pitchFamily="34" charset="0"/>
                <a:cs typeface="Times New Roman" pitchFamily="18" charset="0"/>
              </a:rPr>
              <a:t>összes részvény a Magyar Állam tulajdonáb</a:t>
            </a:r>
            <a:r>
              <a:rPr lang="hu-HU" sz="2400" dirty="0" smtClean="0">
                <a:latin typeface="Franklin Gothic Book" panose="020B0503020102020204" pitchFamily="34" charset="0"/>
                <a:cs typeface="Times New Roman" pitchFamily="18" charset="0"/>
              </a:rPr>
              <a:t>an van.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362367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HM EI Zrt.</a:t>
            </a:r>
            <a:endParaRPr lang="hu-HU" sz="3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79512" y="4503572"/>
            <a:ext cx="8568952" cy="2129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hu-HU" sz="2400" dirty="0" smtClean="0">
                <a:latin typeface="Franklin Gothic Book" panose="020B0503020102020204" pitchFamily="34" charset="0"/>
                <a:ea typeface="Cambria Math" pitchFamily="18" charset="0"/>
                <a:cs typeface="Times New Roman" pitchFamily="18" charset="0"/>
              </a:rPr>
              <a:t>Cégünk küldetése, hogy eredményes, sikeres és költséghatékony szolgáltatásokat nyújtson a HM és MH részére, amelyek megfelelnek a legmagasabb követelményeknek</a:t>
            </a:r>
            <a:endParaRPr lang="en-US" sz="2400" dirty="0" smtClean="0">
              <a:latin typeface="Franklin Gothic Book" panose="020B05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5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6409184" y="6977038"/>
            <a:ext cx="2133600" cy="365125"/>
          </a:xfrm>
        </p:spPr>
        <p:txBody>
          <a:bodyPr/>
          <a:lstStyle/>
          <a:p>
            <a:pPr>
              <a:defRPr/>
            </a:pPr>
            <a:fld id="{8ED41A03-50BA-4F60-B217-03B9FDD6634C}" type="slidenum">
              <a:rPr lang="hu-H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 számának helye 1"/>
          <p:cNvSpPr txBox="1">
            <a:spLocks/>
          </p:cNvSpPr>
          <p:nvPr/>
        </p:nvSpPr>
        <p:spPr>
          <a:xfrm>
            <a:off x="6409184" y="69770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8AB8A-D4B1-47AD-A808-ABF151A7F6F2}" type="slidenum">
              <a:rPr lang="hu-H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hu-H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007150"/>
            <a:ext cx="914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ctr">
            <a:spAutoFit/>
          </a:bodyPr>
          <a:lstStyle/>
          <a:p>
            <a:pPr marL="571500" indent="-571500" algn="just"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hu-HU" sz="3600" dirty="0" smtClean="0">
                <a:latin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hu-HU" sz="2800" dirty="0">
                <a:latin typeface="Franklin Gothic Book" panose="020B0503020102020204" pitchFamily="34" charset="0"/>
                <a:cs typeface="Times New Roman" pitchFamily="18" charset="0"/>
              </a:rPr>
              <a:t>Ingatlan kezelés és </a:t>
            </a:r>
            <a:r>
              <a:rPr lang="hu-HU" sz="2800" dirty="0" smtClean="0">
                <a:latin typeface="Franklin Gothic Book" panose="020B0503020102020204" pitchFamily="34" charset="0"/>
                <a:cs typeface="Times New Roman" pitchFamily="18" charset="0"/>
              </a:rPr>
              <a:t>üzemeltetés</a:t>
            </a:r>
          </a:p>
          <a:p>
            <a:pPr marL="571500" indent="-571500" algn="just"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hu-HU" sz="2800" dirty="0" smtClean="0">
                <a:latin typeface="Franklin Gothic Book" panose="020B0503020102020204" pitchFamily="34" charset="0"/>
                <a:cs typeface="Times New Roman" pitchFamily="18" charset="0"/>
              </a:rPr>
              <a:t> Élőerős és technikai őrzés-védelem</a:t>
            </a:r>
          </a:p>
          <a:p>
            <a:pPr marL="571500" indent="-571500"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hu-HU" sz="2800" dirty="0" smtClean="0">
                <a:latin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hu-HU" sz="2800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itchFamily="18" charset="0"/>
              </a:rPr>
              <a:t>Informatikai </a:t>
            </a:r>
            <a:r>
              <a:rPr lang="hu-HU" sz="28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itchFamily="18" charset="0"/>
              </a:rPr>
              <a:t>szolgáltatások és </a:t>
            </a:r>
            <a:r>
              <a:rPr lang="hu-HU" sz="2800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itchFamily="18" charset="0"/>
              </a:rPr>
              <a:t>fejlesztések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8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Harcászati szimuláció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C2 vezetési és irányítási rendszer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Komplex </a:t>
            </a:r>
            <a:r>
              <a:rPr lang="hu-HU" sz="2400" dirty="0" err="1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haderőtervezési</a:t>
            </a: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, humán, logisztikai és pénzügyi  </a:t>
            </a:r>
          </a:p>
          <a:p>
            <a:pPr lvl="2" eaLnBrk="0" hangingPunct="0"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   rendszer  (KGIR)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Nemzeti </a:t>
            </a:r>
            <a:r>
              <a:rPr lang="hu-HU" sz="2400" dirty="0" err="1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rejtjelző</a:t>
            </a: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eszköz fejlesztés, gyártás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Kórházi </a:t>
            </a:r>
            <a:r>
              <a:rPr lang="hu-HU" sz="24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információs rendszer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Elektronikus Iratkezelés, szövegbányászat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Kutatás fejlesztés (TGYDGL </a:t>
            </a:r>
            <a:r>
              <a:rPr lang="hu-HU" sz="2400" dirty="0" err="1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level</a:t>
            </a: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4, UAV, víztisztító)</a:t>
            </a:r>
          </a:p>
          <a:p>
            <a:pPr lvl="2" eaLnBrk="0" hangingPunct="0">
              <a:buFont typeface="Arial" pitchFamily="34" charset="0"/>
              <a:buChar char="•"/>
              <a:defRPr/>
            </a:pPr>
            <a:r>
              <a:rPr lang="hu-HU" sz="24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itchFamily="18" charset="0"/>
              </a:rPr>
              <a:t>Cybervédelem</a:t>
            </a:r>
            <a:endParaRPr lang="hu-HU" sz="2400" dirty="0">
              <a:solidFill>
                <a:schemeClr val="tx2"/>
              </a:solidFill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95536" y="362367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HM EI Zrt.</a:t>
            </a:r>
            <a:endParaRPr lang="hu-HU" sz="3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0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563888" y="3933056"/>
            <a:ext cx="5580112" cy="221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HM EI Zrt.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>
                <a:latin typeface="Franklin Gothic Book" panose="020B0503020102020204" pitchFamily="34" charset="0"/>
              </a:rPr>
              <a:t>Infovadász</a:t>
            </a:r>
            <a:r>
              <a:rPr lang="hu-HU" sz="3200" dirty="0" smtClean="0">
                <a:latin typeface="Franklin Gothic Book" panose="020B0503020102020204" pitchFamily="34" charset="0"/>
              </a:rPr>
              <a:t> technológia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OSINT folyamat</a:t>
            </a:r>
            <a:endParaRPr lang="hu-HU" sz="32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915816" y="116632"/>
            <a:ext cx="6228184" cy="316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OSINT eszközök a gyakorlatban</a:t>
            </a:r>
            <a:endParaRPr lang="hu-HU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1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1043358"/>
            <a:ext cx="7848872" cy="542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3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Minden információ egy helyről elérhető</a:t>
            </a:r>
          </a:p>
          <a:p>
            <a:pPr marL="0" lvl="1">
              <a:lnSpc>
                <a:spcPct val="3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Keresés</a:t>
            </a:r>
          </a:p>
          <a:p>
            <a:pPr marL="0" lvl="1">
              <a:lnSpc>
                <a:spcPct val="3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Tartalmi kategorizálás</a:t>
            </a:r>
          </a:p>
          <a:p>
            <a:pPr marL="0" lvl="1">
              <a:lnSpc>
                <a:spcPct val="3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Elemzés</a:t>
            </a:r>
          </a:p>
          <a:p>
            <a:pPr marL="0" lvl="1">
              <a:lnSpc>
                <a:spcPct val="30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Értesítés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347" y="361434"/>
            <a:ext cx="438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>
                <a:solidFill>
                  <a:srgbClr val="F8F8F8"/>
                </a:solidFill>
                <a:latin typeface="+mj-lt"/>
              </a:rPr>
              <a:t>Infovadász</a:t>
            </a:r>
            <a:r>
              <a:rPr lang="hu-HU" sz="3200" dirty="0">
                <a:solidFill>
                  <a:srgbClr val="F8F8F8"/>
                </a:solidFill>
                <a:latin typeface="+mj-lt"/>
              </a:rPr>
              <a:t> </a:t>
            </a:r>
            <a:r>
              <a:rPr lang="hu-HU" sz="3200" dirty="0" smtClean="0">
                <a:solidFill>
                  <a:srgbClr val="F8F8F8"/>
                </a:solidFill>
                <a:latin typeface="+mj-lt"/>
              </a:rPr>
              <a:t>technológia</a:t>
            </a:r>
            <a:endParaRPr lang="hu-HU" sz="3200" dirty="0">
              <a:solidFill>
                <a:srgbClr val="F8F8F8"/>
              </a:solidFill>
              <a:latin typeface="+mj-lt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5" y="2608774"/>
            <a:ext cx="697072" cy="684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7" y="3740829"/>
            <a:ext cx="976990" cy="612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6" y="4725248"/>
            <a:ext cx="689156" cy="936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8" y="5913352"/>
            <a:ext cx="684000" cy="684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" y="1481336"/>
            <a:ext cx="651520" cy="65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obbra nyíl 4"/>
          <p:cNvSpPr/>
          <p:nvPr/>
        </p:nvSpPr>
        <p:spPr>
          <a:xfrm rot="1954478">
            <a:off x="1244195" y="3559314"/>
            <a:ext cx="4139462" cy="11521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82317" y="1217960"/>
            <a:ext cx="7848872" cy="27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Nyelvkezelés</a:t>
            </a:r>
          </a:p>
          <a:p>
            <a:pPr marL="0" lvl="1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Formátum függetlenség</a:t>
            </a:r>
          </a:p>
          <a:p>
            <a:pPr marL="0" lvl="1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Adatforrás és dokumentum szintű jogosultságkezelés</a:t>
            </a:r>
          </a:p>
          <a:p>
            <a:pPr marL="0" lvl="1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Tudásháttér, szemantikus keresés</a:t>
            </a:r>
          </a:p>
          <a:p>
            <a:pPr marL="0" lvl="1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Proaktív funkciók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347" y="361434"/>
            <a:ext cx="3591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8F8F8"/>
                </a:solidFill>
                <a:latin typeface="+mj-lt"/>
              </a:rPr>
              <a:t>Intelligens keresés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2195736" y="4204652"/>
            <a:ext cx="6722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Gyorsabb munkafolyamatok</a:t>
            </a:r>
          </a:p>
          <a:p>
            <a:pPr algn="r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Több ügy oldódik meg</a:t>
            </a:r>
          </a:p>
          <a:p>
            <a:pPr algn="r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A keresésre fordított idő átalakul elemzési idővé</a:t>
            </a:r>
          </a:p>
          <a:p>
            <a:pPr algn="r">
              <a:lnSpc>
                <a:spcPct val="150000"/>
              </a:lnSpc>
            </a:pPr>
            <a:r>
              <a:rPr lang="hu-HU" sz="2400" dirty="0">
                <a:latin typeface="Franklin Gothic Book" panose="020B0503020102020204" pitchFamily="34" charset="0"/>
              </a:rPr>
              <a:t>Hatékonyabb működés</a:t>
            </a:r>
          </a:p>
        </p:txBody>
      </p:sp>
    </p:spTree>
    <p:extLst>
      <p:ext uri="{BB962C8B-B14F-4D97-AF65-F5344CB8AC3E}">
        <p14:creationId xmlns="" xmlns:p14="http://schemas.microsoft.com/office/powerpoint/2010/main" val="456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347" y="361434"/>
            <a:ext cx="377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8F8F8"/>
                </a:solidFill>
                <a:latin typeface="+mj-lt"/>
              </a:rPr>
              <a:t>Információ források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6374080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2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347" y="361434"/>
            <a:ext cx="4677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rgbClr val="F8F8F8"/>
                </a:solidFill>
                <a:latin typeface="+mj-lt"/>
              </a:rPr>
              <a:t>Alkalmazási lehetőségek</a:t>
            </a:r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2493966"/>
              </p:ext>
            </p:extLst>
          </p:nvPr>
        </p:nvGraphicFramePr>
        <p:xfrm>
          <a:off x="323528" y="1484784"/>
          <a:ext cx="7925361" cy="51982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6037"/>
                <a:gridCol w="3018443"/>
                <a:gridCol w="4480881"/>
              </a:tblGrid>
              <a:tr h="340978">
                <a:tc gridSpan="3"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92492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Franklin Gothic Book" panose="020B0503020102020204" pitchFamily="34" charset="0"/>
                        </a:rPr>
                        <a:t>Belső információk</a:t>
                      </a:r>
                      <a:endParaRPr lang="hu-H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Franklin Gothic Book" panose="020B0503020102020204" pitchFamily="34" charset="0"/>
                        </a:rPr>
                        <a:t>Külső információk</a:t>
                      </a:r>
                      <a:endParaRPr lang="hu-H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92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2400" dirty="0" smtClean="0">
                          <a:latin typeface="Franklin Gothic Book" panose="020B0503020102020204" pitchFamily="34" charset="0"/>
                        </a:rPr>
                        <a:t>Adatforrások</a:t>
                      </a:r>
                      <a:endParaRPr lang="hu-H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Dokumentumok</a:t>
                      </a:r>
                    </a:p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Alkalmazások</a:t>
                      </a:r>
                    </a:p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Adatbázisok</a:t>
                      </a:r>
                    </a:p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E-mail</a:t>
                      </a:r>
                    </a:p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Intranet</a:t>
                      </a:r>
                    </a:p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CRM</a:t>
                      </a:r>
                    </a:p>
                    <a:p>
                      <a:pPr marL="360363" indent="0"/>
                      <a:r>
                        <a:rPr lang="hu-HU" b="0" dirty="0" smtClean="0">
                          <a:latin typeface="Franklin Gothic Book" panose="020B0503020102020204" pitchFamily="34" charset="0"/>
                        </a:rPr>
                        <a:t>Szerződéstár</a:t>
                      </a:r>
                      <a:endParaRPr lang="hu-H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Weblapok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Portálok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Webes adatbázisok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Fórumok</a:t>
                      </a:r>
                    </a:p>
                    <a:p>
                      <a:pPr marL="360363" indent="0"/>
                      <a:r>
                        <a:rPr lang="hu-HU" dirty="0" err="1" smtClean="0">
                          <a:latin typeface="Franklin Gothic Book" panose="020B0503020102020204" pitchFamily="34" charset="0"/>
                        </a:rPr>
                        <a:t>Blogok</a:t>
                      </a:r>
                      <a:endParaRPr lang="hu-HU" dirty="0" smtClean="0">
                        <a:latin typeface="Franklin Gothic Book" panose="020B0503020102020204" pitchFamily="34" charset="0"/>
                      </a:endParaRP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Közösségi terek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Publikus keresők</a:t>
                      </a:r>
                      <a:endParaRPr lang="hu-HU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111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2400" dirty="0" smtClean="0">
                          <a:latin typeface="Franklin Gothic Book" panose="020B0503020102020204" pitchFamily="34" charset="0"/>
                        </a:rPr>
                        <a:t>Funkciók</a:t>
                      </a:r>
                      <a:endParaRPr lang="hu-H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Keresés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Kategorizálás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Mentett keresés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Leíró adatok kezelése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Jogosultságkezelés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Testreszabott keresőfelület</a:t>
                      </a:r>
                    </a:p>
                    <a:p>
                      <a:pPr marL="360363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Nyelvkezelés</a:t>
                      </a:r>
                      <a:endParaRPr lang="hu-HU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3525" indent="0"/>
                      <a:r>
                        <a:rPr lang="hu-HU" dirty="0" smtClean="0">
                          <a:latin typeface="Franklin Gothic Book" panose="020B0503020102020204" pitchFamily="34" charset="0"/>
                        </a:rPr>
                        <a:t>Automatikus</a:t>
                      </a:r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 információ gyűjtés</a:t>
                      </a:r>
                    </a:p>
                    <a:p>
                      <a:pPr marL="263525" indent="0"/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Tematikus szűrés automatikusan</a:t>
                      </a:r>
                    </a:p>
                    <a:p>
                      <a:pPr marL="263525" indent="0"/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Keresés</a:t>
                      </a:r>
                    </a:p>
                    <a:p>
                      <a:pPr marL="263525" indent="0"/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Kategorizálás</a:t>
                      </a:r>
                    </a:p>
                    <a:p>
                      <a:pPr marL="263525" indent="0"/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Értesítés</a:t>
                      </a:r>
                    </a:p>
                    <a:p>
                      <a:pPr marL="263525" indent="0"/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Összevont keresés</a:t>
                      </a:r>
                    </a:p>
                    <a:p>
                      <a:pPr marL="263525" indent="0"/>
                      <a:r>
                        <a:rPr lang="hu-HU" baseline="0" dirty="0" smtClean="0">
                          <a:latin typeface="Franklin Gothic Book" panose="020B0503020102020204" pitchFamily="34" charset="0"/>
                        </a:rPr>
                        <a:t>Nyelvkezelés</a:t>
                      </a:r>
                      <a:endParaRPr lang="hu-HU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90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_Prezentacio_Sablon">
  <a:themeElements>
    <a:clrScheme name="EI séma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4BACC6"/>
      </a:accent1>
      <a:accent2>
        <a:srgbClr val="E36C09"/>
      </a:accent2>
      <a:accent3>
        <a:srgbClr val="9BBB59"/>
      </a:accent3>
      <a:accent4>
        <a:srgbClr val="FFC000"/>
      </a:accent4>
      <a:accent5>
        <a:srgbClr val="548DD4"/>
      </a:accent5>
      <a:accent6>
        <a:srgbClr val="002060"/>
      </a:accent6>
      <a:hlink>
        <a:srgbClr val="226AD4"/>
      </a:hlink>
      <a:folHlink>
        <a:srgbClr val="5F0060"/>
      </a:folHlink>
    </a:clrScheme>
    <a:fontScheme name="EI. séma">
      <a:majorFont>
        <a:latin typeface="Trebuchet MS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EI_Prezentacio_Sablon</Template>
  <TotalTime>1500</TotalTime>
  <Words>533</Words>
  <Application>Microsoft Office PowerPoint</Application>
  <PresentationFormat>Diavetítés a képernyőre (4:3 oldalarány)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EI_Prezentacio_Sablon</vt:lpstr>
      <vt:lpstr>OSINT eszközök a gyakorlatban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Honvédelmi Minisztérium Elektronikai, Logisztikai és Vagyonkezelő Zrt.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Prezentációcím</dc:title>
  <dc:creator>Panka</dc:creator>
  <cp:lastModifiedBy>Gorza Jenő</cp:lastModifiedBy>
  <cp:revision>220</cp:revision>
  <dcterms:created xsi:type="dcterms:W3CDTF">2013-07-01T15:54:40Z</dcterms:created>
  <dcterms:modified xsi:type="dcterms:W3CDTF">2015-10-28T11:26:07Z</dcterms:modified>
</cp:coreProperties>
</file>